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5" r:id="rId1"/>
  </p:sldMasterIdLst>
  <p:sldIdLst>
    <p:sldId id="26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9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5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68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3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6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9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1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2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7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7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1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yinstaller/pyinstaller/issues/2919" TargetMode="External"/><Relationship Id="rId3" Type="http://schemas.openxmlformats.org/officeDocument/2006/relationships/hyperlink" Target="https://docs.sympy.org/latest/index.html" TargetMode="External"/><Relationship Id="rId7" Type="http://schemas.openxmlformats.org/officeDocument/2006/relationships/hyperlink" Target="https://habr.com/ru/post/325626/" TargetMode="External"/><Relationship Id="rId2" Type="http://schemas.openxmlformats.org/officeDocument/2006/relationships/hyperlink" Target="https://doc.qt.io/qtforpython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ackoverflow.com/questions/32035251/displaying-latex-in-pyqt-pyside-qtablewidget" TargetMode="External"/><Relationship Id="rId5" Type="http://schemas.openxmlformats.org/officeDocument/2006/relationships/hyperlink" Target="https://docs.python.org/3" TargetMode="External"/><Relationship Id="rId4" Type="http://schemas.openxmlformats.org/officeDocument/2006/relationships/hyperlink" Target="https://matplotlib.org/stable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937" y="91440"/>
            <a:ext cx="11282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/>
              <a:t>МУНИЦИПАЛЬНОЕ БЮДЖЕТНОЕ ОБЩЕОБРАЗОВАТЕЛЬНОЕ УЧРЕЖДЕНИЕ</a:t>
            </a:r>
          </a:p>
          <a:p>
            <a:pPr algn="ctr"/>
            <a:r>
              <a:rPr lang="ru-RU" sz="2000" b="1" dirty="0"/>
              <a:t>ГИМНАЗИЯ ИМ. АКАДЕМИКА Н.Г. БАСОВА ПРИ ВОРОНЕЖСКОМ ГОСУДАРСТВЕННОМ УНИВЕРСИТЕТЕ</a:t>
            </a:r>
            <a:endParaRPr lang="ru-RU" sz="2000" dirty="0"/>
          </a:p>
          <a:p>
            <a:pPr algn="ctr"/>
            <a:endParaRPr lang="ru-R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20750" y="1230901"/>
            <a:ext cx="738445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/>
              <a:t>ИТОГОВЫЙ ИНДИВИДУАЛЬНЫЙ ПРОЕКТ</a:t>
            </a:r>
            <a:endParaRPr lang="ru-RU" sz="2000" dirty="0"/>
          </a:p>
          <a:p>
            <a:pPr algn="ctr"/>
            <a:r>
              <a:rPr lang="ru-RU" sz="2000" dirty="0"/>
              <a:t>ПО ИНФОРМАТИКЕ</a:t>
            </a:r>
          </a:p>
          <a:p>
            <a:pPr algn="ctr"/>
            <a:r>
              <a:rPr lang="ru-RU" sz="2000" dirty="0"/>
              <a:t>«</a:t>
            </a:r>
            <a:r>
              <a:rPr lang="ru-RU" sz="2000" b="1" dirty="0"/>
              <a:t>РЕШЕНИЕ МАТЕМАТИЧЕСКИХ УРАВНЕНИЙ (</a:t>
            </a:r>
            <a:r>
              <a:rPr lang="en-US" sz="2000" b="1" dirty="0"/>
              <a:t>GUI</a:t>
            </a:r>
            <a:r>
              <a:rPr lang="ru-RU" sz="2000" b="1" dirty="0"/>
              <a:t>-ПРИЛОЖЕНИЕ)</a:t>
            </a:r>
            <a:r>
              <a:rPr lang="ru-RU" sz="2000" dirty="0"/>
              <a:t>»</a:t>
            </a:r>
          </a:p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389566" y="3024996"/>
            <a:ext cx="36098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Выполнил:</a:t>
            </a:r>
            <a:r>
              <a:rPr lang="ru-RU" sz="2000" dirty="0"/>
              <a:t> Карташов Глеб</a:t>
            </a:r>
          </a:p>
          <a:p>
            <a:r>
              <a:rPr lang="ru-RU" sz="2000" dirty="0"/>
              <a:t>Борисович,</a:t>
            </a:r>
          </a:p>
          <a:p>
            <a:r>
              <a:rPr lang="ru-RU" sz="2000" dirty="0"/>
              <a:t>ученик 10 класса «Г»</a:t>
            </a:r>
          </a:p>
          <a:p>
            <a:r>
              <a:rPr lang="ru-RU" sz="2000" b="1" dirty="0"/>
              <a:t>Руководитель:</a:t>
            </a:r>
            <a:r>
              <a:rPr lang="ru-RU" sz="2000" dirty="0"/>
              <a:t> Гончарова Марина</a:t>
            </a:r>
          </a:p>
          <a:p>
            <a:r>
              <a:rPr lang="ru-RU" sz="2000" dirty="0"/>
              <a:t>Алексеевна,</a:t>
            </a:r>
          </a:p>
          <a:p>
            <a:r>
              <a:rPr lang="ru-RU" sz="2000" dirty="0"/>
              <a:t>учитель информатики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37814" y="5826034"/>
            <a:ext cx="3193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Воронеж</a:t>
            </a:r>
            <a:endParaRPr lang="ru-RU" sz="2000" dirty="0"/>
          </a:p>
          <a:p>
            <a:pPr algn="ctr"/>
            <a:r>
              <a:rPr lang="en-US" sz="2000" b="1" dirty="0"/>
              <a:t>2021-2022 </a:t>
            </a:r>
            <a:r>
              <a:rPr lang="en-US" sz="2000" b="1" dirty="0" err="1"/>
              <a:t>учебный</a:t>
            </a:r>
            <a:r>
              <a:rPr lang="en-US" sz="2000" b="1" dirty="0"/>
              <a:t> </a:t>
            </a:r>
            <a:r>
              <a:rPr lang="en-US" sz="2000" b="1" dirty="0" err="1"/>
              <a:t>год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5649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57944" y="393191"/>
            <a:ext cx="6096000" cy="57092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ru-RU" sz="2000" b="1" kern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ЛИТЕРАТУРА</a:t>
            </a:r>
            <a:endParaRPr lang="ru-RU" sz="2000" b="1" kern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200"/>
              </a:spcBef>
              <a:spcAft>
                <a:spcPts val="300"/>
              </a:spcAft>
              <a:buSzPts val="1400"/>
              <a:buFont typeface="Times New Roman" panose="02020603050405020304" pitchFamily="18" charset="0"/>
              <a:buAutoNum type="arabicParenR"/>
            </a:pPr>
            <a:r>
              <a:rPr lang="ru-RU" u="sng" kern="1600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https://doc.qt.io/qtforpython/</a:t>
            </a:r>
            <a:r>
              <a:rPr lang="ru-RU" kern="1600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документация </a:t>
            </a:r>
            <a:r>
              <a:rPr lang="ru-RU" kern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фреймворка</a:t>
            </a:r>
            <a:r>
              <a:rPr lang="ru-RU" kern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endParaRPr lang="ru-RU" sz="2000" b="1" kern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200"/>
              </a:spcBef>
              <a:spcAft>
                <a:spcPts val="300"/>
              </a:spcAft>
              <a:buSzPts val="1400"/>
              <a:buFont typeface="Times New Roman" panose="02020603050405020304" pitchFamily="18" charset="0"/>
              <a:buAutoNum type="arabicParenR"/>
            </a:pPr>
            <a:r>
              <a:rPr lang="ru-RU" u="sng" kern="1600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https://docs.sympy.org/latest/index.html</a:t>
            </a:r>
            <a:r>
              <a:rPr lang="ru-RU" kern="1600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документация библиотеки </a:t>
            </a:r>
            <a:r>
              <a:rPr lang="ru-RU" kern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ru-RU" kern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b="1" kern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200"/>
              </a:spcBef>
              <a:spcAft>
                <a:spcPts val="300"/>
              </a:spcAft>
              <a:buSzPts val="1400"/>
              <a:buFont typeface="Times New Roman" panose="02020603050405020304" pitchFamily="18" charset="0"/>
              <a:buAutoNum type="arabicParenR"/>
            </a:pPr>
            <a:r>
              <a:rPr lang="en-US" u="sng" kern="1600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ru-RU" u="sng" kern="1600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en-US" u="sng" kern="1600" dirty="0" err="1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matplotlib</a:t>
            </a:r>
            <a:r>
              <a:rPr lang="ru-RU" u="sng" kern="1600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.</a:t>
            </a:r>
            <a:r>
              <a:rPr lang="en-US" u="sng" kern="1600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org</a:t>
            </a:r>
            <a:r>
              <a:rPr lang="ru-RU" u="sng" kern="1600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en-US" u="sng" kern="1600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stable</a:t>
            </a:r>
            <a:r>
              <a:rPr lang="ru-RU" u="sng" kern="1600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en-US" u="sng" kern="1600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index</a:t>
            </a:r>
            <a:r>
              <a:rPr lang="ru-RU" u="sng" kern="1600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.</a:t>
            </a:r>
            <a:r>
              <a:rPr lang="en-US" u="sng" kern="1600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html</a:t>
            </a:r>
            <a:r>
              <a:rPr lang="en-US" kern="1600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документация </a:t>
            </a:r>
            <a:r>
              <a:rPr lang="ru-RU" kern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библиотеки </a:t>
            </a:r>
            <a:r>
              <a:rPr lang="en-US" kern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ru-RU" sz="2000" b="1" kern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200"/>
              </a:spcBef>
              <a:spcAft>
                <a:spcPts val="300"/>
              </a:spcAft>
              <a:buSzPts val="1400"/>
              <a:buFont typeface="Times New Roman" panose="02020603050405020304" pitchFamily="18" charset="0"/>
              <a:buAutoNum type="arabicParenR"/>
            </a:pPr>
            <a:r>
              <a:rPr lang="ru-RU" u="sng" kern="1600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https://docs.python.org/3</a:t>
            </a:r>
            <a:r>
              <a:rPr lang="ru-RU" kern="1600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документация по языку </a:t>
            </a:r>
            <a:r>
              <a:rPr lang="en-US" kern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2000" b="1" kern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200"/>
              </a:spcBef>
              <a:spcAft>
                <a:spcPts val="300"/>
              </a:spcAft>
              <a:buSzPts val="1400"/>
              <a:buFont typeface="Times New Roman" panose="02020603050405020304" pitchFamily="18" charset="0"/>
              <a:buAutoNum type="arabicParenR"/>
            </a:pPr>
            <a:r>
              <a:rPr lang="ru-RU" u="sng" kern="1600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https://stackoverflow.com/questions/32035251/displaying-latex-in-pyqt-pyside-qtablewidget</a:t>
            </a:r>
            <a:r>
              <a:rPr lang="ru-RU" kern="1600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отображение ТЕХ-нотации в </a:t>
            </a:r>
            <a:r>
              <a:rPr lang="en-US" kern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endParaRPr lang="ru-RU" sz="2000" b="1" kern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200"/>
              </a:spcBef>
              <a:spcAft>
                <a:spcPts val="300"/>
              </a:spcAft>
              <a:buSzPts val="1400"/>
              <a:buFont typeface="Times New Roman" panose="02020603050405020304" pitchFamily="18" charset="0"/>
              <a:buAutoNum type="arabicParenR"/>
            </a:pPr>
            <a:r>
              <a:rPr lang="ru-RU" u="sng" kern="1600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https://habr.com/ru/post/325626/</a:t>
            </a:r>
            <a:r>
              <a:rPr lang="ru-RU" kern="1600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статья о том, как собрать проект на Р</a:t>
            </a:r>
            <a:r>
              <a:rPr lang="en-US" kern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ython</a:t>
            </a:r>
            <a:r>
              <a:rPr lang="en-US" kern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kern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ru-RU" kern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под </a:t>
            </a:r>
            <a:r>
              <a:rPr lang="en-US" kern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ru-RU" sz="2000" b="1" kern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200"/>
              </a:spcBef>
              <a:spcAft>
                <a:spcPts val="300"/>
              </a:spcAft>
              <a:buSzPts val="1400"/>
              <a:buFont typeface="Times New Roman" panose="02020603050405020304" pitchFamily="18" charset="0"/>
              <a:buAutoNum type="arabicParenR"/>
            </a:pPr>
            <a:r>
              <a:rPr lang="en-US" u="sng" dirty="0" smtClean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https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://</a:t>
            </a:r>
            <a:r>
              <a:rPr lang="en-US" u="sng" dirty="0" err="1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github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.</a:t>
            </a:r>
            <a:r>
              <a:rPr lang="en-US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com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/</a:t>
            </a:r>
            <a:r>
              <a:rPr lang="en-US" u="sng" dirty="0" err="1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pyinstaller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/</a:t>
            </a:r>
            <a:r>
              <a:rPr lang="en-US" u="sng" dirty="0" err="1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pyinstaller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/</a:t>
            </a:r>
            <a:r>
              <a:rPr lang="en-US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issues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/2919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- исправление ошибки возникающей при сборке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62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5191" y="217216"/>
            <a:ext cx="107558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Цели работы: </a:t>
            </a:r>
            <a:endParaRPr lang="ru-RU" sz="24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Разработка приложения для быстрой работы с математическими объектами (многофункционального калькулятора).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Приобретение практических навыков в области разработки ПО, а также его тестирования и отладки.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2064" y="2410764"/>
            <a:ext cx="1048987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техническое задание, пользовательский интерфейс приложения, его структуру и список реализуемых функций.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Выбрать язык программирования, среду и необходимые для реализации программы технологии.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тестирование и отладку компонентов программы.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Собрать программу в исполняемый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файл.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Оформить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презентационную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часть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работы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7041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1250" y="304653"/>
            <a:ext cx="3933064" cy="4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ru-RU" sz="2400" b="1" kern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Выбранный </a:t>
            </a:r>
            <a:r>
              <a:rPr lang="ru-RU" sz="2400" b="1" kern="16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инструментал</a:t>
            </a:r>
            <a:endParaRPr lang="ru-RU" sz="2400" b="1" kern="16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 kern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342900" indent="-342900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 kern="16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sz="2400" b="1" kern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IDE</a:t>
            </a:r>
            <a:endParaRPr lang="en-US" sz="2400" b="1" kern="16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 kern="16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Git&amp;GitHub</a:t>
            </a:r>
            <a:endParaRPr lang="en-US" sz="2400" b="1" kern="16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 kern="16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endParaRPr lang="en-US" sz="2400" b="1" kern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 kern="16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endParaRPr lang="en-US" sz="2400" b="1" kern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 kern="16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en-US" sz="2400" b="1" kern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 kern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endParaRPr lang="ru-RU" sz="2400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806" y="3184403"/>
            <a:ext cx="1581150" cy="10572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067" y="2982070"/>
            <a:ext cx="1016139" cy="101613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067" y="246052"/>
            <a:ext cx="2762250" cy="7810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4947431"/>
            <a:ext cx="4116977" cy="98807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0700" y="196293"/>
            <a:ext cx="974256" cy="97425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9067" y="1594008"/>
            <a:ext cx="2095500" cy="8763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20438" y="1614365"/>
            <a:ext cx="855943" cy="85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4400" y="856593"/>
            <a:ext cx="10573790" cy="4562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Реализуемые функции</a:t>
            </a:r>
            <a:endParaRPr lang="ru-RU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продукте были реализованы следующие функции: </a:t>
            </a: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вычисление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НОД и НОК чисел, </a:t>
            </a: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проверка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числа на простоту и его факторизация (разложение на множители), </a:t>
            </a: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возведение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степень, </a:t>
            </a: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извлечение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корня, </a:t>
            </a: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сумма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натуральных чисел на заданном отрезке (от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до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квадратных,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биквадратных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линейных уравнений</a:t>
            </a: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вычисление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количества перестановок, сочетаний и размещений, </a:t>
            </a: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умма арифметических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геометрических прогрессий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8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36319" y="1209151"/>
            <a:ext cx="10634749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Описание технологического процесса</a:t>
            </a:r>
            <a:endParaRPr lang="ru-RU" sz="2000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Технологический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может быть обобщен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 четырёх этапов: 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Выбор идеи проекта, обоснование его целей, задач и актуальности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Сбор необходимой информации и материалов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ПО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Оформление работы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38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6" y="822958"/>
            <a:ext cx="4023361" cy="60350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220" y="1502228"/>
            <a:ext cx="3382867" cy="502144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380" y="1500"/>
            <a:ext cx="4194136" cy="6856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0262" y="244621"/>
            <a:ext cx="191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СТРУКТУРА КОДА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3557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698" y="235132"/>
            <a:ext cx="323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Небольшой обзор программы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6" y="629876"/>
            <a:ext cx="5512525" cy="61505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367" y="953589"/>
            <a:ext cx="5335894" cy="567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2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9" y="73061"/>
            <a:ext cx="6724650" cy="36861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013" y="182270"/>
            <a:ext cx="6170023" cy="332163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69" y="3759236"/>
            <a:ext cx="5257800" cy="2667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341" y="3716310"/>
            <a:ext cx="50768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57942" y="716719"/>
            <a:ext cx="10447119" cy="5055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ru-RU" sz="2000" b="1" kern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000" b="1" kern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данного проекта: 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Была изучена информация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 необходимым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библиотекам,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результате чего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были расширили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знания в области программирования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GUI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приложений и возможностей в реализации математического функционала.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Разработано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приложение (многофункциональный калькулятор) для быстрой работы с математическими объектами.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Были приобретены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практические навыки в области разработки ПО, а также его тестирования и отладки.</a:t>
            </a:r>
          </a:p>
          <a:p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Также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стоит сказать, что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данный проект будет дальше дополняться различным функционалом, т.к. для меня лично это оказалось очень интересным занятием.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223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416</Words>
  <Application>Microsoft Office PowerPoint</Application>
  <PresentationFormat>Широкоэкранный</PresentationFormat>
  <Paragraphs>63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13</cp:revision>
  <dcterms:created xsi:type="dcterms:W3CDTF">2022-05-21T19:54:14Z</dcterms:created>
  <dcterms:modified xsi:type="dcterms:W3CDTF">2022-05-24T01:03:33Z</dcterms:modified>
</cp:coreProperties>
</file>