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4.png" ContentType="image/png"/>
  <Override PartName="/ppt/media/image3.png" ContentType="image/png"/>
  <Override PartName="/ppt/media/image26.png" ContentType="image/png"/>
  <Override PartName="/ppt/media/image27.png" ContentType="image/png"/>
  <Override PartName="/ppt/media/image4.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png" ContentType="image/png"/>
  <Override PartName="/ppt/media/image5.png" ContentType="image/png"/>
  <Override PartName="/ppt/media/image28.png" ContentType="image/png"/>
  <Override PartName="/ppt/media/image2.png" ContentType="image/png"/>
  <Override PartName="/ppt/media/image25.png" ContentType="image/png"/>
  <Override PartName="/ppt/media/image1.jpeg" ContentType="image/jpeg"/>
  <Override PartName="/ppt/media/image10.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media/image2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BD7A80F-B735-44C0-8774-D5F2968DD1E1}"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sldNum" idx="1"/>
          </p:nvPr>
        </p:nvSpPr>
        <p:spPr/>
        <p:txBody>
          <a:bodyPr/>
          <a:p>
            <a:fld id="{388C289B-5A01-4F02-ABD9-09227BEF3A26}"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4" name="PlaceHolder 3"/>
          <p:cNvSpPr>
            <a:spLocks noGrp="1"/>
          </p:cNvSpPr>
          <p:nvPr>
            <p:ph type="sldNum" idx="1"/>
          </p:nvPr>
        </p:nvSpPr>
        <p:spPr/>
        <p:txBody>
          <a:bodyPr/>
          <a:p>
            <a:fld id="{7C40EEE9-68CC-41BF-A67B-CB3A780DE73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1"/>
          </p:nvPr>
        </p:nvSpPr>
        <p:spPr/>
        <p:txBody>
          <a:bodyPr/>
          <a:p>
            <a:fld id="{CDC1E3CC-0BE9-44C4-A969-711B363D199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3" name="PlaceHolder 2"/>
          <p:cNvSpPr>
            <a:spLocks noGrp="1"/>
          </p:cNvSpPr>
          <p:nvPr>
            <p:ph type="sldNum" idx="1"/>
          </p:nvPr>
        </p:nvSpPr>
        <p:spPr/>
        <p:txBody>
          <a:bodyPr/>
          <a:p>
            <a:fld id="{DA4D585A-DC31-418A-8546-01294B85B18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sldNum" idx="1"/>
          </p:nvPr>
        </p:nvSpPr>
        <p:spPr/>
        <p:txBody>
          <a:bodyPr/>
          <a:p>
            <a:fld id="{BBD116E6-6434-44D3-8756-802FBE54D4E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1"/>
          </p:nvPr>
        </p:nvSpPr>
        <p:spPr/>
        <p:txBody>
          <a:bodyPr/>
          <a:p>
            <a:fld id="{A092C3E1-8284-45BC-A66A-54E645EFBFF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1"/>
          </p:nvPr>
        </p:nvSpPr>
        <p:spPr/>
        <p:txBody>
          <a:bodyPr/>
          <a:p>
            <a:fld id="{D3089CC4-6498-4118-833D-61F7F5BA3D7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 name="PlaceHolder 5"/>
          <p:cNvSpPr>
            <a:spLocks noGrp="1"/>
          </p:cNvSpPr>
          <p:nvPr>
            <p:ph type="sldNum" idx="1"/>
          </p:nvPr>
        </p:nvSpPr>
        <p:spPr/>
        <p:txBody>
          <a:bodyPr/>
          <a:p>
            <a:fld id="{6B70664D-AB59-4782-9F7A-1A6D48A8CA8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5" name="PlaceHolder 4"/>
          <p:cNvSpPr>
            <a:spLocks noGrp="1"/>
          </p:cNvSpPr>
          <p:nvPr>
            <p:ph type="sldNum" idx="1"/>
          </p:nvPr>
        </p:nvSpPr>
        <p:spPr/>
        <p:txBody>
          <a:bodyPr/>
          <a:p>
            <a:fld id="{EC72EA28-D763-4B6C-A140-846ABB71685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 name="PlaceHolder 6"/>
          <p:cNvSpPr>
            <a:spLocks noGrp="1"/>
          </p:cNvSpPr>
          <p:nvPr>
            <p:ph type="sldNum" idx="1"/>
          </p:nvPr>
        </p:nvSpPr>
        <p:spPr/>
        <p:txBody>
          <a:bodyPr/>
          <a:p>
            <a:fld id="{1F43AB5C-4663-476C-AC4F-3AA6B1585E4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9" name="PlaceHolder 8"/>
          <p:cNvSpPr>
            <a:spLocks noGrp="1"/>
          </p:cNvSpPr>
          <p:nvPr>
            <p:ph type="sldNum" idx="1"/>
          </p:nvPr>
        </p:nvSpPr>
        <p:spPr/>
        <p:txBody>
          <a:bodyPr/>
          <a:p>
            <a:fld id="{E3A17E79-03F3-4137-A4BB-B1A29C8A9B9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pt-BR" sz="1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789;g2d5f178b7b6_0_44" descr="GGFD2166TRA Raw.tif"/>
          <p:cNvPicPr/>
          <p:nvPr/>
        </p:nvPicPr>
        <p:blipFill>
          <a:blip r:embed="rId2"/>
          <a:srcRect l="361" t="2149" r="9181" b="13210"/>
          <a:stretch/>
        </p:blipFill>
        <p:spPr>
          <a:xfrm>
            <a:off x="0" y="0"/>
            <a:ext cx="9143640" cy="4353480"/>
          </a:xfrm>
          <a:prstGeom prst="rect">
            <a:avLst/>
          </a:prstGeom>
          <a:ln w="0">
            <a:noFill/>
          </a:ln>
        </p:spPr>
      </p:pic>
      <p:pic>
        <p:nvPicPr>
          <p:cNvPr id="1" name="Google Shape;790;g2d5f178b7b6_0_44" descr=""/>
          <p:cNvPicPr/>
          <p:nvPr/>
        </p:nvPicPr>
        <p:blipFill>
          <a:blip r:embed="rId3"/>
          <a:stretch/>
        </p:blipFill>
        <p:spPr>
          <a:xfrm>
            <a:off x="323640" y="303480"/>
            <a:ext cx="3281400" cy="459360"/>
          </a:xfrm>
          <a:prstGeom prst="rect">
            <a:avLst/>
          </a:prstGeom>
          <a:ln w="0">
            <a:noFill/>
          </a:ln>
        </p:spPr>
      </p:pic>
      <p:pic>
        <p:nvPicPr>
          <p:cNvPr id="2" name="Google Shape;791;g2d5f178b7b6_0_44" descr=""/>
          <p:cNvPicPr/>
          <p:nvPr/>
        </p:nvPicPr>
        <p:blipFill>
          <a:blip r:embed="rId4"/>
          <a:stretch/>
        </p:blipFill>
        <p:spPr>
          <a:xfrm>
            <a:off x="0" y="4098960"/>
            <a:ext cx="6857640" cy="1044360"/>
          </a:xfrm>
          <a:prstGeom prst="rect">
            <a:avLst/>
          </a:prstGeom>
          <a:ln w="0">
            <a:noFill/>
          </a:ln>
        </p:spPr>
      </p:pic>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pt-BR" sz="1400" spc="-1" strike="noStrike">
                <a:solidFill>
                  <a:srgbClr val="000000"/>
                </a:solidFill>
                <a:latin typeface="Arial"/>
              </a:rPr>
              <a:t>Click to edit the title text format</a:t>
            </a:r>
            <a:endParaRPr b="0" lang="pt-BR" sz="1400" spc="-1" strike="noStrike">
              <a:solidFill>
                <a:srgbClr val="000000"/>
              </a:solidFill>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Click to edit the outline text format</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Second Outline Level</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Third Outline Level</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Fourth Outline Level</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a:lnSpc>
                <a:spcPct val="100000"/>
              </a:lnSpc>
              <a:buNone/>
              <a:tabLst>
                <a:tab algn="l" pos="0"/>
              </a:tabLst>
              <a:defRPr b="0" lang="es" sz="1400" spc="-1" strike="noStrike">
                <a:solidFill>
                  <a:srgbClr val="000000"/>
                </a:solidFill>
                <a:latin typeface="Arial"/>
                <a:ea typeface="Arial"/>
              </a:defRPr>
            </a:lvl1pPr>
          </a:lstStyle>
          <a:p>
            <a:pPr>
              <a:lnSpc>
                <a:spcPct val="100000"/>
              </a:lnSpc>
              <a:buNone/>
              <a:tabLst>
                <a:tab algn="l" pos="0"/>
              </a:tabLst>
            </a:pPr>
            <a:fld id="{97BCC00D-3DA2-46CC-BB5C-6697639D2074}" type="slidenum">
              <a:rPr b="0" lang="es" sz="1400" spc="-1" strike="noStrike">
                <a:solidFill>
                  <a:srgbClr val="000000"/>
                </a:solidFill>
                <a:latin typeface="Arial"/>
                <a:ea typeface="Arial"/>
              </a:rPr>
              <a:t>&lt;number&gt;</a:t>
            </a:fld>
            <a:endParaRPr b="0" lang="pt-BR" sz="1400" spc="-1" strike="noStrike">
              <a:latin typeface="Times New Roman"/>
            </a:endParaRPr>
          </a:p>
        </p:txBody>
      </p:sp>
      <p:sp>
        <p:nvSpPr>
          <p:cNvPr id="4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pt-BR" sz="1400" spc="-1" strike="noStrike">
                <a:solidFill>
                  <a:srgbClr val="000000"/>
                </a:solidFill>
                <a:latin typeface="Arial"/>
              </a:rPr>
              <a:t>Click to edit the title text format</a:t>
            </a:r>
            <a:endParaRPr b="0" lang="pt-BR" sz="1400" spc="-1" strike="noStrike">
              <a:solidFill>
                <a:srgbClr val="000000"/>
              </a:solidFill>
              <a:latin typeface="Arial"/>
            </a:endParaRPr>
          </a:p>
        </p:txBody>
      </p:sp>
      <p:sp>
        <p:nvSpPr>
          <p:cNvPr id="4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Click to edit the outline text format</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Second Outline Level</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Third Outline Level</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Fourth Outline Level</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Google Shape;878;g2d5f178b7b6_0_55" descr=""/>
          <p:cNvPicPr/>
          <p:nvPr/>
        </p:nvPicPr>
        <p:blipFill>
          <a:blip r:embed="rId1"/>
          <a:srcRect l="0" t="0" r="23604" b="0"/>
          <a:stretch/>
        </p:blipFill>
        <p:spPr>
          <a:xfrm>
            <a:off x="360720" y="826200"/>
            <a:ext cx="8421840" cy="4126320"/>
          </a:xfrm>
          <a:prstGeom prst="rect">
            <a:avLst/>
          </a:prstGeom>
          <a:ln w="28575">
            <a:solidFill>
              <a:srgbClr val="0d678f"/>
            </a:solidFill>
            <a:miter/>
          </a:ln>
        </p:spPr>
      </p:pic>
      <p:sp>
        <p:nvSpPr>
          <p:cNvPr id="127" name="Google Shape;879;g2d5f178b7b6_0_55"/>
          <p:cNvSpPr/>
          <p:nvPr/>
        </p:nvSpPr>
        <p:spPr>
          <a:xfrm>
            <a:off x="0" y="0"/>
            <a:ext cx="9143640" cy="557640"/>
          </a:xfrm>
          <a:prstGeom prst="rect">
            <a:avLst/>
          </a:prstGeom>
          <a:solidFill>
            <a:srgbClr val="ff8811"/>
          </a:solidFill>
          <a:ln w="0">
            <a:noFill/>
          </a:ln>
        </p:spPr>
        <p:style>
          <a:lnRef idx="0"/>
          <a:fillRef idx="0"/>
          <a:effectRef idx="0"/>
          <a:fontRef idx="minor"/>
        </p:style>
      </p:sp>
      <p:sp>
        <p:nvSpPr>
          <p:cNvPr id="128" name="Google Shape;880;g2d5f178b7b6_0_55"/>
          <p:cNvSpPr/>
          <p:nvPr/>
        </p:nvSpPr>
        <p:spPr>
          <a:xfrm>
            <a:off x="1194840" y="96480"/>
            <a:ext cx="6754320" cy="4615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2400" spc="-1" strike="noStrike">
                <a:solidFill>
                  <a:srgbClr val="ffffff"/>
                </a:solidFill>
                <a:latin typeface="Montserrat ExtraBold"/>
                <a:ea typeface="Montserrat ExtraBold"/>
              </a:rPr>
              <a:t>DIAGRAMA DE CASO DE USO</a:t>
            </a:r>
            <a:endParaRPr b="0" lang="pt-BR" sz="2400" spc="-1" strike="noStrike">
              <a:latin typeface="Arial"/>
            </a:endParaRPr>
          </a:p>
        </p:txBody>
      </p:sp>
      <p:sp>
        <p:nvSpPr>
          <p:cNvPr id="129" name="Google Shape;881;g2d5f178b7b6_0_55"/>
          <p:cNvSpPr/>
          <p:nvPr/>
        </p:nvSpPr>
        <p:spPr>
          <a:xfrm>
            <a:off x="6085800" y="722160"/>
            <a:ext cx="2941920" cy="982080"/>
          </a:xfrm>
          <a:prstGeom prst="round2DiagRect">
            <a:avLst>
              <a:gd name="adj1" fmla="val 29634"/>
              <a:gd name="adj2" fmla="val 0"/>
            </a:avLst>
          </a:prstGeom>
          <a:solidFill>
            <a:srgbClr val="005a93"/>
          </a:solidFill>
          <a:ln w="0">
            <a:noFill/>
          </a:ln>
        </p:spPr>
        <p:style>
          <a:lnRef idx="0"/>
          <a:fillRef idx="0"/>
          <a:effectRef idx="0"/>
          <a:fontRef idx="minor"/>
        </p:style>
      </p:sp>
      <p:sp>
        <p:nvSpPr>
          <p:cNvPr id="130" name="Google Shape;882;g2d5f178b7b6_0_55"/>
          <p:cNvSpPr/>
          <p:nvPr/>
        </p:nvSpPr>
        <p:spPr>
          <a:xfrm>
            <a:off x="6139440" y="990360"/>
            <a:ext cx="2887920" cy="446040"/>
          </a:xfrm>
          <a:prstGeom prst="rect">
            <a:avLst/>
          </a:prstGeom>
          <a:noFill/>
          <a:ln w="9525">
            <a:solidFill>
              <a:srgbClr val="0d678f"/>
            </a:solidFill>
            <a:round/>
          </a:ln>
        </p:spPr>
        <p:style>
          <a:lnRef idx="0"/>
          <a:fillRef idx="0"/>
          <a:effectRef idx="0"/>
          <a:fontRef idx="minor"/>
        </p:style>
        <p:txBody>
          <a:bodyPr tIns="91440" bIns="91440" anchor="ctr">
            <a:noAutofit/>
          </a:bodyPr>
          <a:p>
            <a:pPr algn="ctr">
              <a:lnSpc>
                <a:spcPct val="150000"/>
              </a:lnSpc>
              <a:spcBef>
                <a:spcPts val="601"/>
              </a:spcBef>
              <a:spcAft>
                <a:spcPts val="799"/>
              </a:spcAft>
              <a:buNone/>
              <a:tabLst>
                <a:tab algn="l" pos="0"/>
              </a:tabLst>
            </a:pPr>
            <a:r>
              <a:rPr b="1" lang="es" sz="2200" spc="-1" strike="noStrike">
                <a:solidFill>
                  <a:srgbClr val="ffffff"/>
                </a:solidFill>
                <a:latin typeface="Montserrat"/>
                <a:ea typeface="Montserrat"/>
              </a:rPr>
              <a:t>Administrador</a:t>
            </a:r>
            <a:endParaRPr b="0" lang="pt-BR" sz="2200" spc="-1" strike="noStrike">
              <a:latin typeface="Arial"/>
            </a:endParaRPr>
          </a:p>
        </p:txBody>
      </p:sp>
      <p:pic>
        <p:nvPicPr>
          <p:cNvPr id="131" name="Google Shape;883;g2d5f178b7b6_0_55" descr=""/>
          <p:cNvPicPr/>
          <p:nvPr/>
        </p:nvPicPr>
        <p:blipFill>
          <a:blip r:embed="rId2"/>
          <a:stretch/>
        </p:blipFill>
        <p:spPr>
          <a:xfrm>
            <a:off x="8327160" y="4322880"/>
            <a:ext cx="766800" cy="758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Google Shape;888;g211fd8c1c30_0_31"/>
          <p:cNvSpPr/>
          <p:nvPr/>
        </p:nvSpPr>
        <p:spPr>
          <a:xfrm>
            <a:off x="-24480" y="4743360"/>
            <a:ext cx="9192240" cy="399960"/>
          </a:xfrm>
          <a:prstGeom prst="rect">
            <a:avLst/>
          </a:prstGeom>
          <a:solidFill>
            <a:srgbClr val="ff8811"/>
          </a:solidFill>
          <a:ln w="0">
            <a:noFill/>
          </a:ln>
        </p:spPr>
        <p:style>
          <a:lnRef idx="0"/>
          <a:fillRef idx="0"/>
          <a:effectRef idx="0"/>
          <a:fontRef idx="minor"/>
        </p:style>
      </p:sp>
      <p:sp>
        <p:nvSpPr>
          <p:cNvPr id="133" name="Google Shape;889;g211fd8c1c30_0_31"/>
          <p:cNvSpPr/>
          <p:nvPr/>
        </p:nvSpPr>
        <p:spPr>
          <a:xfrm>
            <a:off x="1194840" y="512280"/>
            <a:ext cx="6754320" cy="1307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4400" spc="-1" strike="noStrike">
                <a:solidFill>
                  <a:srgbClr val="005a93"/>
                </a:solidFill>
                <a:latin typeface="Montserrat ExtraBold"/>
                <a:ea typeface="Montserrat ExtraBold"/>
              </a:rPr>
              <a:t>O SITE</a:t>
            </a:r>
            <a:endParaRPr b="0" lang="pt-BR" sz="4400" spc="-1" strike="noStrike">
              <a:latin typeface="Arial"/>
            </a:endParaRPr>
          </a:p>
        </p:txBody>
      </p:sp>
      <p:pic>
        <p:nvPicPr>
          <p:cNvPr id="134" name="Google Shape;890;g211fd8c1c30_0_31" descr=""/>
          <p:cNvPicPr/>
          <p:nvPr/>
        </p:nvPicPr>
        <p:blipFill>
          <a:blip r:embed="rId1"/>
          <a:stretch/>
        </p:blipFill>
        <p:spPr>
          <a:xfrm>
            <a:off x="1736640" y="2173680"/>
            <a:ext cx="5670360" cy="1729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Google Shape;895;g2e6e6defabe_0_81"/>
          <p:cNvSpPr/>
          <p:nvPr/>
        </p:nvSpPr>
        <p:spPr>
          <a:xfrm>
            <a:off x="0" y="0"/>
            <a:ext cx="9143640" cy="557640"/>
          </a:xfrm>
          <a:prstGeom prst="rect">
            <a:avLst/>
          </a:prstGeom>
          <a:solidFill>
            <a:srgbClr val="ff8811"/>
          </a:solidFill>
          <a:ln w="0">
            <a:noFill/>
          </a:ln>
        </p:spPr>
        <p:style>
          <a:lnRef idx="0"/>
          <a:fillRef idx="0"/>
          <a:effectRef idx="0"/>
          <a:fontRef idx="minor"/>
        </p:style>
      </p:sp>
      <p:sp>
        <p:nvSpPr>
          <p:cNvPr id="136" name="Google Shape;896;g2e6e6defabe_0_81"/>
          <p:cNvSpPr/>
          <p:nvPr/>
        </p:nvSpPr>
        <p:spPr>
          <a:xfrm>
            <a:off x="1194840" y="96480"/>
            <a:ext cx="6754320" cy="4615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2400" spc="-1" strike="noStrike">
                <a:solidFill>
                  <a:srgbClr val="ffffff"/>
                </a:solidFill>
                <a:latin typeface="Montserrat ExtraBold"/>
                <a:ea typeface="Montserrat ExtraBold"/>
              </a:rPr>
              <a:t>O SITE</a:t>
            </a:r>
            <a:endParaRPr b="0" lang="pt-BR" sz="2400" spc="-1" strike="noStrike">
              <a:latin typeface="Arial"/>
            </a:endParaRPr>
          </a:p>
        </p:txBody>
      </p:sp>
      <p:sp>
        <p:nvSpPr>
          <p:cNvPr id="137" name="Google Shape;897;g2e6e6defabe_0_81"/>
          <p:cNvSpPr/>
          <p:nvPr/>
        </p:nvSpPr>
        <p:spPr>
          <a:xfrm>
            <a:off x="416520" y="599760"/>
            <a:ext cx="8246520" cy="1277640"/>
          </a:xfrm>
          <a:prstGeom prst="rect">
            <a:avLst/>
          </a:prstGeom>
          <a:noFill/>
          <a:ln w="0">
            <a:noFill/>
          </a:ln>
        </p:spPr>
        <p:style>
          <a:lnRef idx="0"/>
          <a:fillRef idx="0"/>
          <a:effectRef idx="0"/>
          <a:fontRef idx="minor"/>
        </p:style>
        <p:txBody>
          <a:bodyPr tIns="91440" bIns="91440" anchor="t">
            <a:spAutoFit/>
          </a:bodyPr>
          <a:p>
            <a:pPr algn="just">
              <a:lnSpc>
                <a:spcPct val="150000"/>
              </a:lnSpc>
              <a:spcBef>
                <a:spcPts val="601"/>
              </a:spcBef>
              <a:spcAft>
                <a:spcPts val="799"/>
              </a:spcAft>
              <a:buNone/>
              <a:tabLst>
                <a:tab algn="l" pos="0"/>
              </a:tabLst>
            </a:pPr>
            <a:r>
              <a:rPr b="1" lang="es" sz="1600" spc="-1" strike="noStrike">
                <a:solidFill>
                  <a:srgbClr val="005a93"/>
                </a:solidFill>
                <a:latin typeface="Montserrat"/>
                <a:ea typeface="Montserrat"/>
              </a:rPr>
              <a:t>A implementação do site foi feita utilizando principalmente Angular, HTML, CSS, Bootstrap e JavaScript permitindo a estruturação, estilização e adição de interatividade.</a:t>
            </a:r>
            <a:endParaRPr b="0" lang="pt-BR" sz="1600" spc="-1" strike="noStrike">
              <a:latin typeface="Arial"/>
            </a:endParaRPr>
          </a:p>
        </p:txBody>
      </p:sp>
      <p:grpSp>
        <p:nvGrpSpPr>
          <p:cNvPr id="138" name="Google Shape;898;g2e6e6defabe_0_81"/>
          <p:cNvGrpSpPr/>
          <p:nvPr/>
        </p:nvGrpSpPr>
        <p:grpSpPr>
          <a:xfrm>
            <a:off x="638640" y="1862280"/>
            <a:ext cx="5508000" cy="3565800"/>
            <a:chOff x="638640" y="1862280"/>
            <a:chExt cx="5508000" cy="3565800"/>
          </a:xfrm>
        </p:grpSpPr>
        <p:sp>
          <p:nvSpPr>
            <p:cNvPr id="139" name="Google Shape;899;g2e6e6defabe_0_81"/>
            <p:cNvSpPr/>
            <p:nvPr/>
          </p:nvSpPr>
          <p:spPr>
            <a:xfrm flipH="1">
              <a:off x="2058480" y="3486960"/>
              <a:ext cx="2372400" cy="1523160"/>
            </a:xfrm>
            <a:custGeom>
              <a:avLst/>
              <a:gdLst/>
              <a:ahLst/>
              <a:rect l="l" t="t" r="r" b="b"/>
              <a:pathLst>
                <a:path w="83122" h="59094">
                  <a:moveTo>
                    <a:pt x="2025" y="0"/>
                  </a:moveTo>
                  <a:lnTo>
                    <a:pt x="1" y="34721"/>
                  </a:lnTo>
                  <a:lnTo>
                    <a:pt x="30101" y="41603"/>
                  </a:lnTo>
                  <a:lnTo>
                    <a:pt x="40817" y="59094"/>
                  </a:lnTo>
                  <a:lnTo>
                    <a:pt x="83121" y="49330"/>
                  </a:lnTo>
                  <a:lnTo>
                    <a:pt x="40817" y="774"/>
                  </a:lnTo>
                  <a:lnTo>
                    <a:pt x="2025" y="0"/>
                  </a:lnTo>
                  <a:close/>
                </a:path>
              </a:pathLst>
            </a:custGeom>
            <a:solidFill>
              <a:srgbClr val="ffffff"/>
            </a:solidFill>
            <a:ln w="9525">
              <a:solidFill>
                <a:srgbClr val="000000"/>
              </a:solidFill>
              <a:miter/>
            </a:ln>
          </p:spPr>
          <p:style>
            <a:lnRef idx="0"/>
            <a:fillRef idx="0"/>
            <a:effectRef idx="0"/>
            <a:fontRef idx="minor"/>
          </p:style>
        </p:sp>
        <p:sp>
          <p:nvSpPr>
            <p:cNvPr id="140" name="Google Shape;900;g2e6e6defabe_0_81"/>
            <p:cNvSpPr/>
            <p:nvPr/>
          </p:nvSpPr>
          <p:spPr>
            <a:xfrm flipH="1">
              <a:off x="5462640" y="2615400"/>
              <a:ext cx="684000" cy="359640"/>
            </a:xfrm>
            <a:custGeom>
              <a:avLst/>
              <a:gdLst/>
              <a:ahLst/>
              <a:rect l="l" t="t" r="r" b="b"/>
              <a:pathLst>
                <a:path w="23981" h="13967">
                  <a:moveTo>
                    <a:pt x="4596" y="0"/>
                  </a:moveTo>
                  <a:lnTo>
                    <a:pt x="3668" y="119"/>
                  </a:lnTo>
                  <a:lnTo>
                    <a:pt x="2798" y="405"/>
                  </a:lnTo>
                  <a:lnTo>
                    <a:pt x="2012" y="846"/>
                  </a:lnTo>
                  <a:lnTo>
                    <a:pt x="1322" y="1429"/>
                  </a:lnTo>
                  <a:lnTo>
                    <a:pt x="762" y="2132"/>
                  </a:lnTo>
                  <a:lnTo>
                    <a:pt x="334" y="2941"/>
                  </a:lnTo>
                  <a:lnTo>
                    <a:pt x="72" y="3834"/>
                  </a:lnTo>
                  <a:lnTo>
                    <a:pt x="24" y="4322"/>
                  </a:lnTo>
                  <a:lnTo>
                    <a:pt x="0" y="4715"/>
                  </a:lnTo>
                  <a:lnTo>
                    <a:pt x="72" y="5489"/>
                  </a:lnTo>
                  <a:lnTo>
                    <a:pt x="250" y="6227"/>
                  </a:lnTo>
                  <a:lnTo>
                    <a:pt x="560" y="6918"/>
                  </a:lnTo>
                  <a:lnTo>
                    <a:pt x="965" y="7549"/>
                  </a:lnTo>
                  <a:lnTo>
                    <a:pt x="1477" y="8109"/>
                  </a:lnTo>
                  <a:lnTo>
                    <a:pt x="2072" y="8585"/>
                  </a:lnTo>
                  <a:lnTo>
                    <a:pt x="2751" y="8966"/>
                  </a:lnTo>
                  <a:lnTo>
                    <a:pt x="3120" y="9109"/>
                  </a:lnTo>
                  <a:lnTo>
                    <a:pt x="21016" y="13967"/>
                  </a:lnTo>
                  <a:lnTo>
                    <a:pt x="23980" y="1548"/>
                  </a:lnTo>
                  <a:lnTo>
                    <a:pt x="5084" y="24"/>
                  </a:lnTo>
                  <a:lnTo>
                    <a:pt x="4596" y="0"/>
                  </a:lnTo>
                  <a:close/>
                </a:path>
              </a:pathLst>
            </a:custGeom>
            <a:solidFill>
              <a:srgbClr val="ffffff"/>
            </a:solidFill>
            <a:ln w="9525">
              <a:solidFill>
                <a:srgbClr val="02391e"/>
              </a:solidFill>
              <a:miter/>
            </a:ln>
          </p:spPr>
          <p:style>
            <a:lnRef idx="0"/>
            <a:fillRef idx="0"/>
            <a:effectRef idx="0"/>
            <a:fontRef idx="minor"/>
          </p:style>
        </p:sp>
        <p:sp>
          <p:nvSpPr>
            <p:cNvPr id="141" name="Google Shape;901;g2e6e6defabe_0_81"/>
            <p:cNvSpPr/>
            <p:nvPr/>
          </p:nvSpPr>
          <p:spPr>
            <a:xfrm flipH="1">
              <a:off x="5241960" y="3090960"/>
              <a:ext cx="671760" cy="329400"/>
            </a:xfrm>
            <a:custGeom>
              <a:avLst/>
              <a:gdLst/>
              <a:ahLst/>
              <a:rect l="l" t="t" r="r" b="b"/>
              <a:pathLst>
                <a:path w="23552" h="12789">
                  <a:moveTo>
                    <a:pt x="22945" y="1"/>
                  </a:moveTo>
                  <a:lnTo>
                    <a:pt x="4334" y="1584"/>
                  </a:lnTo>
                  <a:lnTo>
                    <a:pt x="3858" y="1632"/>
                  </a:lnTo>
                  <a:lnTo>
                    <a:pt x="2953" y="1894"/>
                  </a:lnTo>
                  <a:lnTo>
                    <a:pt x="2144" y="2311"/>
                  </a:lnTo>
                  <a:lnTo>
                    <a:pt x="1441" y="2870"/>
                  </a:lnTo>
                  <a:lnTo>
                    <a:pt x="846" y="3549"/>
                  </a:lnTo>
                  <a:lnTo>
                    <a:pt x="405" y="4335"/>
                  </a:lnTo>
                  <a:lnTo>
                    <a:pt x="119" y="5204"/>
                  </a:lnTo>
                  <a:lnTo>
                    <a:pt x="0" y="6133"/>
                  </a:lnTo>
                  <a:lnTo>
                    <a:pt x="24" y="6621"/>
                  </a:lnTo>
                  <a:lnTo>
                    <a:pt x="60" y="7014"/>
                  </a:lnTo>
                  <a:lnTo>
                    <a:pt x="250" y="7764"/>
                  </a:lnTo>
                  <a:lnTo>
                    <a:pt x="548" y="8455"/>
                  </a:lnTo>
                  <a:lnTo>
                    <a:pt x="953" y="9098"/>
                  </a:lnTo>
                  <a:lnTo>
                    <a:pt x="1453" y="9657"/>
                  </a:lnTo>
                  <a:lnTo>
                    <a:pt x="2048" y="10133"/>
                  </a:lnTo>
                  <a:lnTo>
                    <a:pt x="2703" y="10503"/>
                  </a:lnTo>
                  <a:lnTo>
                    <a:pt x="3430" y="10776"/>
                  </a:lnTo>
                  <a:lnTo>
                    <a:pt x="3822" y="10860"/>
                  </a:lnTo>
                  <a:lnTo>
                    <a:pt x="23552" y="12789"/>
                  </a:lnTo>
                  <a:lnTo>
                    <a:pt x="22945" y="1"/>
                  </a:lnTo>
                  <a:close/>
                </a:path>
              </a:pathLst>
            </a:custGeom>
            <a:solidFill>
              <a:srgbClr val="ffffff"/>
            </a:solidFill>
            <a:ln w="9525">
              <a:solidFill>
                <a:srgbClr val="02391e"/>
              </a:solidFill>
              <a:miter/>
            </a:ln>
          </p:spPr>
          <p:style>
            <a:lnRef idx="0"/>
            <a:fillRef idx="0"/>
            <a:effectRef idx="0"/>
            <a:fontRef idx="minor"/>
          </p:style>
        </p:sp>
        <p:sp>
          <p:nvSpPr>
            <p:cNvPr id="142" name="Google Shape;902;g2e6e6defabe_0_81"/>
            <p:cNvSpPr/>
            <p:nvPr/>
          </p:nvSpPr>
          <p:spPr>
            <a:xfrm flipH="1">
              <a:off x="3712320" y="1866240"/>
              <a:ext cx="2225520" cy="2899800"/>
            </a:xfrm>
            <a:custGeom>
              <a:avLst/>
              <a:gdLst/>
              <a:ahLst/>
              <a:rect l="l" t="t" r="r" b="b"/>
              <a:pathLst>
                <a:path w="77979" h="112496">
                  <a:moveTo>
                    <a:pt x="43163" y="1"/>
                  </a:moveTo>
                  <a:lnTo>
                    <a:pt x="42544" y="13"/>
                  </a:lnTo>
                  <a:lnTo>
                    <a:pt x="41925" y="84"/>
                  </a:lnTo>
                  <a:lnTo>
                    <a:pt x="41293" y="215"/>
                  </a:lnTo>
                  <a:lnTo>
                    <a:pt x="40984" y="311"/>
                  </a:lnTo>
                  <a:lnTo>
                    <a:pt x="4347" y="12289"/>
                  </a:lnTo>
                  <a:lnTo>
                    <a:pt x="4037" y="12396"/>
                  </a:lnTo>
                  <a:lnTo>
                    <a:pt x="3454" y="12658"/>
                  </a:lnTo>
                  <a:lnTo>
                    <a:pt x="2906" y="12967"/>
                  </a:lnTo>
                  <a:lnTo>
                    <a:pt x="2406" y="13325"/>
                  </a:lnTo>
                  <a:lnTo>
                    <a:pt x="1942" y="13729"/>
                  </a:lnTo>
                  <a:lnTo>
                    <a:pt x="1525" y="14170"/>
                  </a:lnTo>
                  <a:lnTo>
                    <a:pt x="1156" y="14646"/>
                  </a:lnTo>
                  <a:lnTo>
                    <a:pt x="822" y="15158"/>
                  </a:lnTo>
                  <a:lnTo>
                    <a:pt x="549" y="15694"/>
                  </a:lnTo>
                  <a:lnTo>
                    <a:pt x="334" y="16266"/>
                  </a:lnTo>
                  <a:lnTo>
                    <a:pt x="168" y="16837"/>
                  </a:lnTo>
                  <a:lnTo>
                    <a:pt x="60" y="17444"/>
                  </a:lnTo>
                  <a:lnTo>
                    <a:pt x="1" y="18052"/>
                  </a:lnTo>
                  <a:lnTo>
                    <a:pt x="13" y="18671"/>
                  </a:lnTo>
                  <a:lnTo>
                    <a:pt x="84" y="19290"/>
                  </a:lnTo>
                  <a:lnTo>
                    <a:pt x="215" y="19921"/>
                  </a:lnTo>
                  <a:lnTo>
                    <a:pt x="322" y="20230"/>
                  </a:lnTo>
                  <a:lnTo>
                    <a:pt x="29065" y="108150"/>
                  </a:lnTo>
                  <a:lnTo>
                    <a:pt x="29232" y="108626"/>
                  </a:lnTo>
                  <a:lnTo>
                    <a:pt x="29684" y="109519"/>
                  </a:lnTo>
                  <a:lnTo>
                    <a:pt x="30268" y="110317"/>
                  </a:lnTo>
                  <a:lnTo>
                    <a:pt x="30958" y="110996"/>
                  </a:lnTo>
                  <a:lnTo>
                    <a:pt x="31744" y="111567"/>
                  </a:lnTo>
                  <a:lnTo>
                    <a:pt x="32613" y="112019"/>
                  </a:lnTo>
                  <a:lnTo>
                    <a:pt x="33554" y="112317"/>
                  </a:lnTo>
                  <a:lnTo>
                    <a:pt x="34530" y="112484"/>
                  </a:lnTo>
                  <a:lnTo>
                    <a:pt x="35042" y="112496"/>
                  </a:lnTo>
                  <a:lnTo>
                    <a:pt x="35054" y="112496"/>
                  </a:lnTo>
                  <a:lnTo>
                    <a:pt x="35554" y="112472"/>
                  </a:lnTo>
                  <a:lnTo>
                    <a:pt x="36531" y="112317"/>
                  </a:lnTo>
                  <a:lnTo>
                    <a:pt x="37007" y="112174"/>
                  </a:lnTo>
                  <a:lnTo>
                    <a:pt x="73656" y="100196"/>
                  </a:lnTo>
                  <a:lnTo>
                    <a:pt x="73954" y="100089"/>
                  </a:lnTo>
                  <a:lnTo>
                    <a:pt x="74537" y="99839"/>
                  </a:lnTo>
                  <a:lnTo>
                    <a:pt x="75085" y="99517"/>
                  </a:lnTo>
                  <a:lnTo>
                    <a:pt x="75585" y="99160"/>
                  </a:lnTo>
                  <a:lnTo>
                    <a:pt x="76049" y="98767"/>
                  </a:lnTo>
                  <a:lnTo>
                    <a:pt x="76466" y="98315"/>
                  </a:lnTo>
                  <a:lnTo>
                    <a:pt x="76847" y="97839"/>
                  </a:lnTo>
                  <a:lnTo>
                    <a:pt x="77169" y="97327"/>
                  </a:lnTo>
                  <a:lnTo>
                    <a:pt x="77442" y="96791"/>
                  </a:lnTo>
                  <a:lnTo>
                    <a:pt x="77657" y="96231"/>
                  </a:lnTo>
                  <a:lnTo>
                    <a:pt x="77823" y="95648"/>
                  </a:lnTo>
                  <a:lnTo>
                    <a:pt x="77931" y="95052"/>
                  </a:lnTo>
                  <a:lnTo>
                    <a:pt x="77978" y="94433"/>
                  </a:lnTo>
                  <a:lnTo>
                    <a:pt x="77978" y="93814"/>
                  </a:lnTo>
                  <a:lnTo>
                    <a:pt x="77907" y="93195"/>
                  </a:lnTo>
                  <a:lnTo>
                    <a:pt x="77764" y="92576"/>
                  </a:lnTo>
                  <a:lnTo>
                    <a:pt x="77669" y="92266"/>
                  </a:lnTo>
                  <a:lnTo>
                    <a:pt x="48926" y="4335"/>
                  </a:lnTo>
                  <a:lnTo>
                    <a:pt x="48819" y="4025"/>
                  </a:lnTo>
                  <a:lnTo>
                    <a:pt x="48557" y="3442"/>
                  </a:lnTo>
                  <a:lnTo>
                    <a:pt x="48247" y="2906"/>
                  </a:lnTo>
                  <a:lnTo>
                    <a:pt x="47890" y="2394"/>
                  </a:lnTo>
                  <a:lnTo>
                    <a:pt x="47485" y="1930"/>
                  </a:lnTo>
                  <a:lnTo>
                    <a:pt x="47044" y="1513"/>
                  </a:lnTo>
                  <a:lnTo>
                    <a:pt x="46568" y="1144"/>
                  </a:lnTo>
                  <a:lnTo>
                    <a:pt x="46056" y="822"/>
                  </a:lnTo>
                  <a:lnTo>
                    <a:pt x="45520" y="549"/>
                  </a:lnTo>
                  <a:lnTo>
                    <a:pt x="44961" y="322"/>
                  </a:lnTo>
                  <a:lnTo>
                    <a:pt x="44377" y="156"/>
                  </a:lnTo>
                  <a:lnTo>
                    <a:pt x="43770" y="49"/>
                  </a:lnTo>
                  <a:lnTo>
                    <a:pt x="43163" y="1"/>
                  </a:lnTo>
                  <a:close/>
                </a:path>
              </a:pathLst>
            </a:custGeom>
            <a:solidFill>
              <a:srgbClr val="018089"/>
            </a:solidFill>
            <a:ln w="9525">
              <a:solidFill>
                <a:srgbClr val="000000"/>
              </a:solidFill>
              <a:round/>
            </a:ln>
          </p:spPr>
          <p:style>
            <a:lnRef idx="0"/>
            <a:fillRef idx="0"/>
            <a:effectRef idx="0"/>
            <a:fontRef idx="minor"/>
          </p:style>
        </p:sp>
        <p:sp>
          <p:nvSpPr>
            <p:cNvPr id="143" name="Google Shape;903;g2e6e6defabe_0_81"/>
            <p:cNvSpPr/>
            <p:nvPr/>
          </p:nvSpPr>
          <p:spPr>
            <a:xfrm flipH="1">
              <a:off x="3716280" y="1869840"/>
              <a:ext cx="2216880" cy="2892600"/>
            </a:xfrm>
            <a:custGeom>
              <a:avLst/>
              <a:gdLst/>
              <a:ahLst/>
              <a:rect l="l" t="t" r="r" b="b"/>
              <a:pathLst>
                <a:path fill="none" w="77681" h="112210">
                  <a:moveTo>
                    <a:pt x="42782" y="1"/>
                  </a:moveTo>
                  <a:lnTo>
                    <a:pt x="43282" y="13"/>
                  </a:lnTo>
                  <a:lnTo>
                    <a:pt x="44246" y="168"/>
                  </a:lnTo>
                  <a:lnTo>
                    <a:pt x="45151" y="477"/>
                  </a:lnTo>
                  <a:lnTo>
                    <a:pt x="45996" y="906"/>
                  </a:lnTo>
                  <a:lnTo>
                    <a:pt x="46770" y="1465"/>
                  </a:lnTo>
                  <a:lnTo>
                    <a:pt x="47449" y="2132"/>
                  </a:lnTo>
                  <a:lnTo>
                    <a:pt x="48009" y="2906"/>
                  </a:lnTo>
                  <a:lnTo>
                    <a:pt x="48461" y="3775"/>
                  </a:lnTo>
                  <a:lnTo>
                    <a:pt x="48628" y="4240"/>
                  </a:lnTo>
                  <a:lnTo>
                    <a:pt x="77371" y="92171"/>
                  </a:lnTo>
                  <a:lnTo>
                    <a:pt x="77466" y="92469"/>
                  </a:lnTo>
                  <a:lnTo>
                    <a:pt x="77597" y="93076"/>
                  </a:lnTo>
                  <a:lnTo>
                    <a:pt x="77668" y="93683"/>
                  </a:lnTo>
                  <a:lnTo>
                    <a:pt x="77680" y="94290"/>
                  </a:lnTo>
                  <a:lnTo>
                    <a:pt x="77621" y="94886"/>
                  </a:lnTo>
                  <a:lnTo>
                    <a:pt x="77514" y="95469"/>
                  </a:lnTo>
                  <a:lnTo>
                    <a:pt x="77359" y="96041"/>
                  </a:lnTo>
                  <a:lnTo>
                    <a:pt x="77144" y="96588"/>
                  </a:lnTo>
                  <a:lnTo>
                    <a:pt x="76871" y="97124"/>
                  </a:lnTo>
                  <a:lnTo>
                    <a:pt x="76561" y="97624"/>
                  </a:lnTo>
                  <a:lnTo>
                    <a:pt x="76192" y="98088"/>
                  </a:lnTo>
                  <a:lnTo>
                    <a:pt x="75787" y="98517"/>
                  </a:lnTo>
                  <a:lnTo>
                    <a:pt x="75335" y="98910"/>
                  </a:lnTo>
                  <a:lnTo>
                    <a:pt x="74846" y="99267"/>
                  </a:lnTo>
                  <a:lnTo>
                    <a:pt x="74311" y="99565"/>
                  </a:lnTo>
                  <a:lnTo>
                    <a:pt x="73739" y="99815"/>
                  </a:lnTo>
                  <a:lnTo>
                    <a:pt x="73441" y="99922"/>
                  </a:lnTo>
                  <a:lnTo>
                    <a:pt x="36793" y="111900"/>
                  </a:lnTo>
                  <a:lnTo>
                    <a:pt x="36495" y="111996"/>
                  </a:lnTo>
                  <a:lnTo>
                    <a:pt x="35888" y="112127"/>
                  </a:lnTo>
                  <a:lnTo>
                    <a:pt x="35280" y="112198"/>
                  </a:lnTo>
                  <a:lnTo>
                    <a:pt x="34673" y="112210"/>
                  </a:lnTo>
                  <a:lnTo>
                    <a:pt x="34078" y="112150"/>
                  </a:lnTo>
                  <a:lnTo>
                    <a:pt x="33494" y="112043"/>
                  </a:lnTo>
                  <a:lnTo>
                    <a:pt x="32923" y="111888"/>
                  </a:lnTo>
                  <a:lnTo>
                    <a:pt x="32375" y="111674"/>
                  </a:lnTo>
                  <a:lnTo>
                    <a:pt x="31851" y="111400"/>
                  </a:lnTo>
                  <a:lnTo>
                    <a:pt x="31351" y="111091"/>
                  </a:lnTo>
                  <a:lnTo>
                    <a:pt x="30887" y="110722"/>
                  </a:lnTo>
                  <a:lnTo>
                    <a:pt x="30458" y="110317"/>
                  </a:lnTo>
                  <a:lnTo>
                    <a:pt x="30065" y="109864"/>
                  </a:lnTo>
                  <a:lnTo>
                    <a:pt x="29720" y="109376"/>
                  </a:lnTo>
                  <a:lnTo>
                    <a:pt x="29410" y="108840"/>
                  </a:lnTo>
                  <a:lnTo>
                    <a:pt x="29160" y="108269"/>
                  </a:lnTo>
                  <a:lnTo>
                    <a:pt x="29053" y="107971"/>
                  </a:lnTo>
                  <a:lnTo>
                    <a:pt x="298" y="20040"/>
                  </a:lnTo>
                  <a:lnTo>
                    <a:pt x="215" y="19730"/>
                  </a:lnTo>
                  <a:lnTo>
                    <a:pt x="72" y="19123"/>
                  </a:lnTo>
                  <a:lnTo>
                    <a:pt x="13" y="18516"/>
                  </a:lnTo>
                  <a:lnTo>
                    <a:pt x="1" y="17920"/>
                  </a:lnTo>
                  <a:lnTo>
                    <a:pt x="48" y="17313"/>
                  </a:lnTo>
                  <a:lnTo>
                    <a:pt x="155" y="16730"/>
                  </a:lnTo>
                  <a:lnTo>
                    <a:pt x="322" y="16170"/>
                  </a:lnTo>
                  <a:lnTo>
                    <a:pt x="536" y="15611"/>
                  </a:lnTo>
                  <a:lnTo>
                    <a:pt x="798" y="15087"/>
                  </a:lnTo>
                  <a:lnTo>
                    <a:pt x="1120" y="14587"/>
                  </a:lnTo>
                  <a:lnTo>
                    <a:pt x="1477" y="14122"/>
                  </a:lnTo>
                  <a:lnTo>
                    <a:pt x="1894" y="13694"/>
                  </a:lnTo>
                  <a:lnTo>
                    <a:pt x="2334" y="13301"/>
                  </a:lnTo>
                  <a:lnTo>
                    <a:pt x="2834" y="12943"/>
                  </a:lnTo>
                  <a:lnTo>
                    <a:pt x="3370" y="12646"/>
                  </a:lnTo>
                  <a:lnTo>
                    <a:pt x="3930" y="12396"/>
                  </a:lnTo>
                  <a:lnTo>
                    <a:pt x="4239" y="12289"/>
                  </a:lnTo>
                  <a:lnTo>
                    <a:pt x="40888" y="310"/>
                  </a:lnTo>
                  <a:lnTo>
                    <a:pt x="41353" y="168"/>
                  </a:lnTo>
                  <a:lnTo>
                    <a:pt x="42305" y="13"/>
                  </a:lnTo>
                  <a:lnTo>
                    <a:pt x="42794" y="1"/>
                  </a:lnTo>
                </a:path>
              </a:pathLst>
            </a:custGeom>
            <a:noFill/>
            <a:ln w="9525">
              <a:solidFill>
                <a:srgbClr val="000000"/>
              </a:solidFill>
              <a:round/>
            </a:ln>
          </p:spPr>
          <p:style>
            <a:lnRef idx="0"/>
            <a:fillRef idx="0"/>
            <a:effectRef idx="0"/>
            <a:fontRef idx="minor"/>
          </p:style>
        </p:sp>
        <p:sp>
          <p:nvSpPr>
            <p:cNvPr id="144" name="Google Shape;904;g2e6e6defabe_0_81"/>
            <p:cNvSpPr/>
            <p:nvPr/>
          </p:nvSpPr>
          <p:spPr>
            <a:xfrm flipH="1">
              <a:off x="3693240" y="1862280"/>
              <a:ext cx="2233800" cy="2907360"/>
            </a:xfrm>
            <a:custGeom>
              <a:avLst/>
              <a:gdLst/>
              <a:ahLst/>
              <a:rect l="l" t="t" r="r" b="b"/>
              <a:pathLst>
                <a:path w="78275" h="112793">
                  <a:moveTo>
                    <a:pt x="43079" y="0"/>
                  </a:moveTo>
                  <a:lnTo>
                    <a:pt x="43085" y="0"/>
                  </a:lnTo>
                  <a:lnTo>
                    <a:pt x="43085" y="0"/>
                  </a:lnTo>
                  <a:lnTo>
                    <a:pt x="43091" y="0"/>
                  </a:lnTo>
                  <a:close/>
                  <a:moveTo>
                    <a:pt x="43085" y="0"/>
                  </a:moveTo>
                  <a:lnTo>
                    <a:pt x="42579" y="24"/>
                  </a:lnTo>
                  <a:lnTo>
                    <a:pt x="41578" y="179"/>
                  </a:lnTo>
                  <a:lnTo>
                    <a:pt x="41090" y="322"/>
                  </a:lnTo>
                  <a:lnTo>
                    <a:pt x="4441" y="12300"/>
                  </a:lnTo>
                  <a:lnTo>
                    <a:pt x="4132" y="12407"/>
                  </a:lnTo>
                  <a:lnTo>
                    <a:pt x="3536" y="12681"/>
                  </a:lnTo>
                  <a:lnTo>
                    <a:pt x="2977" y="12990"/>
                  </a:lnTo>
                  <a:lnTo>
                    <a:pt x="2465" y="13360"/>
                  </a:lnTo>
                  <a:lnTo>
                    <a:pt x="1988" y="13776"/>
                  </a:lnTo>
                  <a:lnTo>
                    <a:pt x="1560" y="14229"/>
                  </a:lnTo>
                  <a:lnTo>
                    <a:pt x="1179" y="14717"/>
                  </a:lnTo>
                  <a:lnTo>
                    <a:pt x="845" y="15241"/>
                  </a:lnTo>
                  <a:lnTo>
                    <a:pt x="572" y="15788"/>
                  </a:lnTo>
                  <a:lnTo>
                    <a:pt x="345" y="16372"/>
                  </a:lnTo>
                  <a:lnTo>
                    <a:pt x="167" y="16967"/>
                  </a:lnTo>
                  <a:lnTo>
                    <a:pt x="60" y="17574"/>
                  </a:lnTo>
                  <a:lnTo>
                    <a:pt x="0" y="18206"/>
                  </a:lnTo>
                  <a:lnTo>
                    <a:pt x="12" y="18837"/>
                  </a:lnTo>
                  <a:lnTo>
                    <a:pt x="83" y="19468"/>
                  </a:lnTo>
                  <a:lnTo>
                    <a:pt x="226" y="20111"/>
                  </a:lnTo>
                  <a:lnTo>
                    <a:pt x="321" y="20432"/>
                  </a:lnTo>
                  <a:lnTo>
                    <a:pt x="29064" y="108351"/>
                  </a:lnTo>
                  <a:lnTo>
                    <a:pt x="29172" y="108673"/>
                  </a:lnTo>
                  <a:lnTo>
                    <a:pt x="29433" y="109268"/>
                  </a:lnTo>
                  <a:lnTo>
                    <a:pt x="29755" y="109828"/>
                  </a:lnTo>
                  <a:lnTo>
                    <a:pt x="30124" y="110340"/>
                  </a:lnTo>
                  <a:lnTo>
                    <a:pt x="30529" y="110816"/>
                  </a:lnTo>
                  <a:lnTo>
                    <a:pt x="30981" y="111245"/>
                  </a:lnTo>
                  <a:lnTo>
                    <a:pt x="31470" y="111626"/>
                  </a:lnTo>
                  <a:lnTo>
                    <a:pt x="31993" y="111959"/>
                  </a:lnTo>
                  <a:lnTo>
                    <a:pt x="32553" y="112233"/>
                  </a:lnTo>
                  <a:lnTo>
                    <a:pt x="33125" y="112459"/>
                  </a:lnTo>
                  <a:lnTo>
                    <a:pt x="33720" y="112626"/>
                  </a:lnTo>
                  <a:lnTo>
                    <a:pt x="34339" y="112745"/>
                  </a:lnTo>
                  <a:lnTo>
                    <a:pt x="34958" y="112793"/>
                  </a:lnTo>
                  <a:lnTo>
                    <a:pt x="35589" y="112781"/>
                  </a:lnTo>
                  <a:lnTo>
                    <a:pt x="36232" y="112709"/>
                  </a:lnTo>
                  <a:lnTo>
                    <a:pt x="36863" y="112566"/>
                  </a:lnTo>
                  <a:lnTo>
                    <a:pt x="37185" y="112471"/>
                  </a:lnTo>
                  <a:lnTo>
                    <a:pt x="73834" y="100493"/>
                  </a:lnTo>
                  <a:lnTo>
                    <a:pt x="74143" y="100386"/>
                  </a:lnTo>
                  <a:lnTo>
                    <a:pt x="74739" y="100124"/>
                  </a:lnTo>
                  <a:lnTo>
                    <a:pt x="75298" y="99802"/>
                  </a:lnTo>
                  <a:lnTo>
                    <a:pt x="75810" y="99433"/>
                  </a:lnTo>
                  <a:lnTo>
                    <a:pt x="76287" y="99028"/>
                  </a:lnTo>
                  <a:lnTo>
                    <a:pt x="76715" y="98576"/>
                  </a:lnTo>
                  <a:lnTo>
                    <a:pt x="77096" y="98088"/>
                  </a:lnTo>
                  <a:lnTo>
                    <a:pt x="77430" y="97564"/>
                  </a:lnTo>
                  <a:lnTo>
                    <a:pt x="77703" y="97004"/>
                  </a:lnTo>
                  <a:lnTo>
                    <a:pt x="77930" y="96433"/>
                  </a:lnTo>
                  <a:lnTo>
                    <a:pt x="78108" y="95837"/>
                  </a:lnTo>
                  <a:lnTo>
                    <a:pt x="78215" y="95218"/>
                  </a:lnTo>
                  <a:lnTo>
                    <a:pt x="78275" y="94599"/>
                  </a:lnTo>
                  <a:lnTo>
                    <a:pt x="78263" y="93968"/>
                  </a:lnTo>
                  <a:lnTo>
                    <a:pt x="78192" y="93325"/>
                  </a:lnTo>
                  <a:lnTo>
                    <a:pt x="78049" y="92694"/>
                  </a:lnTo>
                  <a:lnTo>
                    <a:pt x="77953" y="92373"/>
                  </a:lnTo>
                  <a:lnTo>
                    <a:pt x="49211" y="4441"/>
                  </a:lnTo>
                  <a:lnTo>
                    <a:pt x="49032" y="3953"/>
                  </a:lnTo>
                  <a:lnTo>
                    <a:pt x="48568" y="3048"/>
                  </a:lnTo>
                  <a:lnTo>
                    <a:pt x="47972" y="2239"/>
                  </a:lnTo>
                  <a:lnTo>
                    <a:pt x="47258" y="1536"/>
                  </a:lnTo>
                  <a:lnTo>
                    <a:pt x="46448" y="953"/>
                  </a:lnTo>
                  <a:lnTo>
                    <a:pt x="45567" y="500"/>
                  </a:lnTo>
                  <a:lnTo>
                    <a:pt x="44615" y="179"/>
                  </a:lnTo>
                  <a:lnTo>
                    <a:pt x="43603" y="24"/>
                  </a:lnTo>
                  <a:lnTo>
                    <a:pt x="43085" y="0"/>
                  </a:lnTo>
                  <a:close/>
                </a:path>
              </a:pathLst>
            </a:custGeom>
            <a:solidFill>
              <a:srgbClr val="434343"/>
            </a:solidFill>
            <a:ln w="0">
              <a:noFill/>
            </a:ln>
          </p:spPr>
          <p:style>
            <a:lnRef idx="0"/>
            <a:fillRef idx="0"/>
            <a:effectRef idx="0"/>
            <a:fontRef idx="minor"/>
          </p:style>
        </p:sp>
        <p:sp>
          <p:nvSpPr>
            <p:cNvPr id="145" name="Google Shape;905;g2e6e6defabe_0_81"/>
            <p:cNvSpPr/>
            <p:nvPr/>
          </p:nvSpPr>
          <p:spPr>
            <a:xfrm flipH="1">
              <a:off x="3849120" y="2158920"/>
              <a:ext cx="1942200" cy="2330280"/>
            </a:xfrm>
            <a:custGeom>
              <a:avLst/>
              <a:gdLst/>
              <a:ahLst/>
              <a:rect l="l" t="t" r="r" b="b"/>
              <a:pathLst>
                <a:path w="68060" h="90397">
                  <a:moveTo>
                    <a:pt x="43127" y="1"/>
                  </a:moveTo>
                  <a:lnTo>
                    <a:pt x="1" y="14099"/>
                  </a:lnTo>
                  <a:lnTo>
                    <a:pt x="24946" y="90397"/>
                  </a:lnTo>
                  <a:lnTo>
                    <a:pt x="68060" y="76299"/>
                  </a:lnTo>
                  <a:lnTo>
                    <a:pt x="43127" y="1"/>
                  </a:lnTo>
                  <a:close/>
                </a:path>
              </a:pathLst>
            </a:custGeom>
            <a:solidFill>
              <a:srgbClr val="ffffff"/>
            </a:solidFill>
            <a:ln w="9525">
              <a:solidFill>
                <a:srgbClr val="000000"/>
              </a:solidFill>
              <a:round/>
            </a:ln>
          </p:spPr>
          <p:style>
            <a:lnRef idx="0"/>
            <a:fillRef idx="0"/>
            <a:effectRef idx="0"/>
            <a:fontRef idx="minor"/>
          </p:style>
        </p:sp>
        <p:sp>
          <p:nvSpPr>
            <p:cNvPr id="146" name="Google Shape;906;g2e6e6defabe_0_81"/>
            <p:cNvSpPr/>
            <p:nvPr/>
          </p:nvSpPr>
          <p:spPr>
            <a:xfrm flipH="1">
              <a:off x="4233960" y="4341240"/>
              <a:ext cx="347040" cy="167040"/>
            </a:xfrm>
            <a:custGeom>
              <a:avLst/>
              <a:gdLst/>
              <a:ahLst/>
              <a:rect l="l" t="t" r="r" b="b"/>
              <a:pathLst>
                <a:path w="12169" h="6490">
                  <a:moveTo>
                    <a:pt x="10240" y="429"/>
                  </a:moveTo>
                  <a:lnTo>
                    <a:pt x="10752" y="476"/>
                  </a:lnTo>
                  <a:lnTo>
                    <a:pt x="11205" y="703"/>
                  </a:lnTo>
                  <a:lnTo>
                    <a:pt x="11550" y="1096"/>
                  </a:lnTo>
                  <a:lnTo>
                    <a:pt x="11645" y="1346"/>
                  </a:lnTo>
                  <a:lnTo>
                    <a:pt x="11693" y="1489"/>
                  </a:lnTo>
                  <a:lnTo>
                    <a:pt x="11764" y="1750"/>
                  </a:lnTo>
                  <a:lnTo>
                    <a:pt x="11717" y="2274"/>
                  </a:lnTo>
                  <a:lnTo>
                    <a:pt x="11490" y="2727"/>
                  </a:lnTo>
                  <a:lnTo>
                    <a:pt x="11097" y="3060"/>
                  </a:lnTo>
                  <a:lnTo>
                    <a:pt x="10847" y="3167"/>
                  </a:lnTo>
                  <a:lnTo>
                    <a:pt x="2227" y="5989"/>
                  </a:lnTo>
                  <a:lnTo>
                    <a:pt x="1965" y="6049"/>
                  </a:lnTo>
                  <a:lnTo>
                    <a:pt x="1441" y="6013"/>
                  </a:lnTo>
                  <a:lnTo>
                    <a:pt x="989" y="5775"/>
                  </a:lnTo>
                  <a:lnTo>
                    <a:pt x="655" y="5394"/>
                  </a:lnTo>
                  <a:lnTo>
                    <a:pt x="548" y="5144"/>
                  </a:lnTo>
                  <a:lnTo>
                    <a:pt x="488" y="5001"/>
                  </a:lnTo>
                  <a:lnTo>
                    <a:pt x="429" y="4727"/>
                  </a:lnTo>
                  <a:lnTo>
                    <a:pt x="465" y="4215"/>
                  </a:lnTo>
                  <a:lnTo>
                    <a:pt x="703" y="3763"/>
                  </a:lnTo>
                  <a:lnTo>
                    <a:pt x="1096" y="3429"/>
                  </a:lnTo>
                  <a:lnTo>
                    <a:pt x="1346" y="3322"/>
                  </a:lnTo>
                  <a:lnTo>
                    <a:pt x="9978" y="500"/>
                  </a:lnTo>
                  <a:lnTo>
                    <a:pt x="10240" y="429"/>
                  </a:lnTo>
                  <a:close/>
                  <a:moveTo>
                    <a:pt x="10359" y="0"/>
                  </a:moveTo>
                  <a:lnTo>
                    <a:pt x="10002" y="48"/>
                  </a:lnTo>
                  <a:lnTo>
                    <a:pt x="9835" y="95"/>
                  </a:lnTo>
                  <a:lnTo>
                    <a:pt x="1215" y="2917"/>
                  </a:lnTo>
                  <a:lnTo>
                    <a:pt x="1036" y="2977"/>
                  </a:lnTo>
                  <a:lnTo>
                    <a:pt x="739" y="3155"/>
                  </a:lnTo>
                  <a:lnTo>
                    <a:pt x="477" y="3370"/>
                  </a:lnTo>
                  <a:lnTo>
                    <a:pt x="274" y="3644"/>
                  </a:lnTo>
                  <a:lnTo>
                    <a:pt x="119" y="3941"/>
                  </a:lnTo>
                  <a:lnTo>
                    <a:pt x="24" y="4263"/>
                  </a:lnTo>
                  <a:lnTo>
                    <a:pt x="0" y="4608"/>
                  </a:lnTo>
                  <a:lnTo>
                    <a:pt x="36" y="4953"/>
                  </a:lnTo>
                  <a:lnTo>
                    <a:pt x="84" y="5132"/>
                  </a:lnTo>
                  <a:lnTo>
                    <a:pt x="131" y="5275"/>
                  </a:lnTo>
                  <a:lnTo>
                    <a:pt x="191" y="5453"/>
                  </a:lnTo>
                  <a:lnTo>
                    <a:pt x="369" y="5751"/>
                  </a:lnTo>
                  <a:lnTo>
                    <a:pt x="596" y="6013"/>
                  </a:lnTo>
                  <a:lnTo>
                    <a:pt x="858" y="6215"/>
                  </a:lnTo>
                  <a:lnTo>
                    <a:pt x="1167" y="6370"/>
                  </a:lnTo>
                  <a:lnTo>
                    <a:pt x="1489" y="6466"/>
                  </a:lnTo>
                  <a:lnTo>
                    <a:pt x="1822" y="6489"/>
                  </a:lnTo>
                  <a:lnTo>
                    <a:pt x="2179" y="6454"/>
                  </a:lnTo>
                  <a:lnTo>
                    <a:pt x="2346" y="6406"/>
                  </a:lnTo>
                  <a:lnTo>
                    <a:pt x="10978" y="3572"/>
                  </a:lnTo>
                  <a:lnTo>
                    <a:pt x="11252" y="3465"/>
                  </a:lnTo>
                  <a:lnTo>
                    <a:pt x="11502" y="3310"/>
                  </a:lnTo>
                  <a:lnTo>
                    <a:pt x="11490" y="3310"/>
                  </a:lnTo>
                  <a:lnTo>
                    <a:pt x="11705" y="3132"/>
                  </a:lnTo>
                  <a:lnTo>
                    <a:pt x="12014" y="2691"/>
                  </a:lnTo>
                  <a:lnTo>
                    <a:pt x="12169" y="2179"/>
                  </a:lnTo>
                  <a:lnTo>
                    <a:pt x="12169" y="1631"/>
                  </a:lnTo>
                  <a:lnTo>
                    <a:pt x="12098" y="1369"/>
                  </a:lnTo>
                  <a:lnTo>
                    <a:pt x="12050" y="1215"/>
                  </a:lnTo>
                  <a:lnTo>
                    <a:pt x="11990" y="1048"/>
                  </a:lnTo>
                  <a:lnTo>
                    <a:pt x="11812" y="750"/>
                  </a:lnTo>
                  <a:lnTo>
                    <a:pt x="11586" y="488"/>
                  </a:lnTo>
                  <a:lnTo>
                    <a:pt x="11324" y="286"/>
                  </a:lnTo>
                  <a:lnTo>
                    <a:pt x="11014" y="131"/>
                  </a:lnTo>
                  <a:lnTo>
                    <a:pt x="10693" y="36"/>
                  </a:lnTo>
                  <a:lnTo>
                    <a:pt x="10359" y="0"/>
                  </a:lnTo>
                  <a:close/>
                </a:path>
              </a:pathLst>
            </a:custGeom>
            <a:solidFill>
              <a:srgbClr val="ffffff"/>
            </a:solidFill>
            <a:ln w="0">
              <a:noFill/>
            </a:ln>
          </p:spPr>
          <p:style>
            <a:lnRef idx="0"/>
            <a:fillRef idx="0"/>
            <a:effectRef idx="0"/>
            <a:fontRef idx="minor"/>
          </p:style>
        </p:sp>
        <p:sp>
          <p:nvSpPr>
            <p:cNvPr id="147" name="Google Shape;907;g2e6e6defabe_0_81"/>
            <p:cNvSpPr/>
            <p:nvPr/>
          </p:nvSpPr>
          <p:spPr>
            <a:xfrm flipH="1">
              <a:off x="4211640" y="2704320"/>
              <a:ext cx="1513800" cy="417960"/>
            </a:xfrm>
            <a:custGeom>
              <a:avLst/>
              <a:gdLst/>
              <a:ahLst/>
              <a:rect l="l" t="t" r="r" b="b"/>
              <a:pathLst>
                <a:path w="53046" h="16230">
                  <a:moveTo>
                    <a:pt x="1" y="0"/>
                  </a:moveTo>
                  <a:lnTo>
                    <a:pt x="2656" y="8799"/>
                  </a:lnTo>
                  <a:lnTo>
                    <a:pt x="53045" y="16229"/>
                  </a:lnTo>
                  <a:lnTo>
                    <a:pt x="48926" y="3632"/>
                  </a:lnTo>
                  <a:lnTo>
                    <a:pt x="1" y="0"/>
                  </a:lnTo>
                  <a:close/>
                </a:path>
              </a:pathLst>
            </a:custGeom>
            <a:solidFill>
              <a:srgbClr val="ffffff"/>
            </a:solidFill>
            <a:ln w="0">
              <a:noFill/>
            </a:ln>
          </p:spPr>
          <p:style>
            <a:lnRef idx="0"/>
            <a:fillRef idx="0"/>
            <a:effectRef idx="0"/>
            <a:fontRef idx="minor"/>
          </p:style>
        </p:sp>
        <p:sp>
          <p:nvSpPr>
            <p:cNvPr id="148" name="Google Shape;908;g2e6e6defabe_0_81"/>
            <p:cNvSpPr/>
            <p:nvPr/>
          </p:nvSpPr>
          <p:spPr>
            <a:xfrm flipH="1">
              <a:off x="638280" y="4040280"/>
              <a:ext cx="2835720" cy="1387800"/>
            </a:xfrm>
            <a:custGeom>
              <a:avLst/>
              <a:gdLst/>
              <a:ahLst/>
              <a:rect l="l" t="t" r="r" b="b"/>
              <a:pathLst>
                <a:path w="78657" h="42639">
                  <a:moveTo>
                    <a:pt x="28338" y="1"/>
                  </a:moveTo>
                  <a:lnTo>
                    <a:pt x="0" y="36269"/>
                  </a:lnTo>
                  <a:lnTo>
                    <a:pt x="5561" y="42639"/>
                  </a:lnTo>
                  <a:lnTo>
                    <a:pt x="78656" y="42639"/>
                  </a:lnTo>
                  <a:lnTo>
                    <a:pt x="28338" y="1"/>
                  </a:lnTo>
                  <a:close/>
                </a:path>
              </a:pathLst>
            </a:custGeom>
            <a:solidFill>
              <a:srgbClr val="ff8811"/>
            </a:solidFill>
            <a:ln w="0">
              <a:noFill/>
            </a:ln>
          </p:spPr>
          <p:style>
            <a:lnRef idx="0"/>
            <a:fillRef idx="0"/>
            <a:effectRef idx="0"/>
            <a:fontRef idx="minor"/>
          </p:style>
        </p:sp>
        <p:sp>
          <p:nvSpPr>
            <p:cNvPr id="149" name="Google Shape;909;g2e6e6defabe_0_81"/>
            <p:cNvSpPr/>
            <p:nvPr/>
          </p:nvSpPr>
          <p:spPr>
            <a:xfrm flipH="1">
              <a:off x="5194080" y="2153160"/>
              <a:ext cx="48600" cy="44280"/>
            </a:xfrm>
            <a:custGeom>
              <a:avLst/>
              <a:gdLst/>
              <a:ahLst/>
              <a:rect l="l" t="t" r="r" b="b"/>
              <a:pathLst>
                <a:path w="1716" h="1728">
                  <a:moveTo>
                    <a:pt x="810" y="477"/>
                  </a:moveTo>
                  <a:lnTo>
                    <a:pt x="953" y="489"/>
                  </a:lnTo>
                  <a:lnTo>
                    <a:pt x="1024" y="525"/>
                  </a:lnTo>
                  <a:lnTo>
                    <a:pt x="1096" y="560"/>
                  </a:lnTo>
                  <a:lnTo>
                    <a:pt x="1191" y="668"/>
                  </a:lnTo>
                  <a:lnTo>
                    <a:pt x="1227" y="739"/>
                  </a:lnTo>
                  <a:lnTo>
                    <a:pt x="1251" y="834"/>
                  </a:lnTo>
                  <a:lnTo>
                    <a:pt x="1215" y="1025"/>
                  </a:lnTo>
                  <a:lnTo>
                    <a:pt x="1108" y="1168"/>
                  </a:lnTo>
                  <a:lnTo>
                    <a:pt x="941" y="1239"/>
                  </a:lnTo>
                  <a:lnTo>
                    <a:pt x="834" y="1251"/>
                  </a:lnTo>
                  <a:lnTo>
                    <a:pt x="739" y="1227"/>
                  </a:lnTo>
                  <a:lnTo>
                    <a:pt x="584" y="1132"/>
                  </a:lnTo>
                  <a:lnTo>
                    <a:pt x="489" y="977"/>
                  </a:lnTo>
                  <a:lnTo>
                    <a:pt x="477" y="787"/>
                  </a:lnTo>
                  <a:lnTo>
                    <a:pt x="512" y="691"/>
                  </a:lnTo>
                  <a:lnTo>
                    <a:pt x="560" y="620"/>
                  </a:lnTo>
                  <a:lnTo>
                    <a:pt x="620" y="560"/>
                  </a:lnTo>
                  <a:lnTo>
                    <a:pt x="632" y="560"/>
                  </a:lnTo>
                  <a:lnTo>
                    <a:pt x="679" y="525"/>
                  </a:lnTo>
                  <a:lnTo>
                    <a:pt x="727" y="501"/>
                  </a:lnTo>
                  <a:lnTo>
                    <a:pt x="810" y="477"/>
                  </a:lnTo>
                  <a:close/>
                  <a:moveTo>
                    <a:pt x="751" y="1"/>
                  </a:moveTo>
                  <a:lnTo>
                    <a:pt x="584" y="48"/>
                  </a:lnTo>
                  <a:lnTo>
                    <a:pt x="417" y="120"/>
                  </a:lnTo>
                  <a:lnTo>
                    <a:pt x="167" y="346"/>
                  </a:lnTo>
                  <a:lnTo>
                    <a:pt x="24" y="644"/>
                  </a:lnTo>
                  <a:lnTo>
                    <a:pt x="0" y="977"/>
                  </a:lnTo>
                  <a:lnTo>
                    <a:pt x="48" y="1144"/>
                  </a:lnTo>
                  <a:lnTo>
                    <a:pt x="108" y="1310"/>
                  </a:lnTo>
                  <a:lnTo>
                    <a:pt x="334" y="1561"/>
                  </a:lnTo>
                  <a:lnTo>
                    <a:pt x="632" y="1703"/>
                  </a:lnTo>
                  <a:lnTo>
                    <a:pt x="977" y="1727"/>
                  </a:lnTo>
                  <a:lnTo>
                    <a:pt x="1144" y="1680"/>
                  </a:lnTo>
                  <a:lnTo>
                    <a:pt x="1274" y="1620"/>
                  </a:lnTo>
                  <a:lnTo>
                    <a:pt x="1394" y="1549"/>
                  </a:lnTo>
                  <a:lnTo>
                    <a:pt x="1394" y="1537"/>
                  </a:lnTo>
                  <a:lnTo>
                    <a:pt x="1525" y="1418"/>
                  </a:lnTo>
                  <a:lnTo>
                    <a:pt x="1679" y="1156"/>
                  </a:lnTo>
                  <a:lnTo>
                    <a:pt x="1715" y="858"/>
                  </a:lnTo>
                  <a:lnTo>
                    <a:pt x="1667" y="584"/>
                  </a:lnTo>
                  <a:lnTo>
                    <a:pt x="1525" y="334"/>
                  </a:lnTo>
                  <a:lnTo>
                    <a:pt x="1322" y="144"/>
                  </a:lnTo>
                  <a:lnTo>
                    <a:pt x="1060" y="25"/>
                  </a:lnTo>
                  <a:lnTo>
                    <a:pt x="751" y="1"/>
                  </a:lnTo>
                  <a:close/>
                </a:path>
              </a:pathLst>
            </a:custGeom>
            <a:solidFill>
              <a:srgbClr val="ffffff"/>
            </a:solidFill>
            <a:ln w="0">
              <a:noFill/>
            </a:ln>
          </p:spPr>
          <p:style>
            <a:lnRef idx="0"/>
            <a:fillRef idx="0"/>
            <a:effectRef idx="0"/>
            <a:fontRef idx="minor"/>
          </p:style>
        </p:sp>
        <p:sp>
          <p:nvSpPr>
            <p:cNvPr id="150" name="Google Shape;910;g2e6e6defabe_0_81"/>
            <p:cNvSpPr/>
            <p:nvPr/>
          </p:nvSpPr>
          <p:spPr>
            <a:xfrm flipH="1">
              <a:off x="5042520" y="2194200"/>
              <a:ext cx="295200" cy="113760"/>
            </a:xfrm>
            <a:custGeom>
              <a:avLst/>
              <a:gdLst/>
              <a:ahLst/>
              <a:rect l="l" t="t" r="r" b="b"/>
              <a:pathLst>
                <a:path w="10360" h="4430">
                  <a:moveTo>
                    <a:pt x="9716" y="477"/>
                  </a:moveTo>
                  <a:lnTo>
                    <a:pt x="9835" y="536"/>
                  </a:lnTo>
                  <a:lnTo>
                    <a:pt x="9871" y="667"/>
                  </a:lnTo>
                  <a:lnTo>
                    <a:pt x="9823" y="786"/>
                  </a:lnTo>
                  <a:lnTo>
                    <a:pt x="9752" y="822"/>
                  </a:lnTo>
                  <a:lnTo>
                    <a:pt x="715" y="3941"/>
                  </a:lnTo>
                  <a:lnTo>
                    <a:pt x="643" y="3953"/>
                  </a:lnTo>
                  <a:lnTo>
                    <a:pt x="524" y="3894"/>
                  </a:lnTo>
                  <a:lnTo>
                    <a:pt x="488" y="3834"/>
                  </a:lnTo>
                  <a:lnTo>
                    <a:pt x="477" y="3763"/>
                  </a:lnTo>
                  <a:lnTo>
                    <a:pt x="500" y="3691"/>
                  </a:lnTo>
                  <a:lnTo>
                    <a:pt x="536" y="3632"/>
                  </a:lnTo>
                  <a:lnTo>
                    <a:pt x="596" y="3608"/>
                  </a:lnTo>
                  <a:lnTo>
                    <a:pt x="9633" y="488"/>
                  </a:lnTo>
                  <a:lnTo>
                    <a:pt x="9716" y="477"/>
                  </a:lnTo>
                  <a:close/>
                  <a:moveTo>
                    <a:pt x="9609" y="0"/>
                  </a:moveTo>
                  <a:lnTo>
                    <a:pt x="9490" y="36"/>
                  </a:lnTo>
                  <a:lnTo>
                    <a:pt x="441" y="3156"/>
                  </a:lnTo>
                  <a:lnTo>
                    <a:pt x="322" y="3203"/>
                  </a:lnTo>
                  <a:lnTo>
                    <a:pt x="131" y="3370"/>
                  </a:lnTo>
                  <a:lnTo>
                    <a:pt x="72" y="3489"/>
                  </a:lnTo>
                  <a:lnTo>
                    <a:pt x="24" y="3584"/>
                  </a:lnTo>
                  <a:lnTo>
                    <a:pt x="0" y="3787"/>
                  </a:lnTo>
                  <a:lnTo>
                    <a:pt x="60" y="4060"/>
                  </a:lnTo>
                  <a:lnTo>
                    <a:pt x="298" y="4334"/>
                  </a:lnTo>
                  <a:lnTo>
                    <a:pt x="572" y="4430"/>
                  </a:lnTo>
                  <a:lnTo>
                    <a:pt x="762" y="4418"/>
                  </a:lnTo>
                  <a:lnTo>
                    <a:pt x="869" y="4394"/>
                  </a:lnTo>
                  <a:lnTo>
                    <a:pt x="9907" y="1274"/>
                  </a:lnTo>
                  <a:lnTo>
                    <a:pt x="10014" y="1239"/>
                  </a:lnTo>
                  <a:lnTo>
                    <a:pt x="10097" y="1179"/>
                  </a:lnTo>
                  <a:lnTo>
                    <a:pt x="10204" y="1084"/>
                  </a:lnTo>
                  <a:lnTo>
                    <a:pt x="10323" y="881"/>
                  </a:lnTo>
                  <a:lnTo>
                    <a:pt x="10359" y="655"/>
                  </a:lnTo>
                  <a:lnTo>
                    <a:pt x="10323" y="441"/>
                  </a:lnTo>
                  <a:lnTo>
                    <a:pt x="10216" y="250"/>
                  </a:lnTo>
                  <a:lnTo>
                    <a:pt x="10062" y="95"/>
                  </a:lnTo>
                  <a:lnTo>
                    <a:pt x="9847" y="12"/>
                  </a:lnTo>
                  <a:lnTo>
                    <a:pt x="9609" y="0"/>
                  </a:lnTo>
                  <a:close/>
                </a:path>
              </a:pathLst>
            </a:custGeom>
            <a:solidFill>
              <a:srgbClr val="ffffff"/>
            </a:solidFill>
            <a:ln w="0">
              <a:noFill/>
            </a:ln>
          </p:spPr>
          <p:style>
            <a:lnRef idx="0"/>
            <a:fillRef idx="0"/>
            <a:effectRef idx="0"/>
            <a:fontRef idx="minor"/>
          </p:style>
        </p:sp>
        <p:sp>
          <p:nvSpPr>
            <p:cNvPr id="151" name="Google Shape;911;g2e6e6defabe_0_81"/>
            <p:cNvSpPr/>
            <p:nvPr/>
          </p:nvSpPr>
          <p:spPr>
            <a:xfrm flipH="1">
              <a:off x="3266280" y="2841120"/>
              <a:ext cx="926640" cy="986400"/>
            </a:xfrm>
            <a:custGeom>
              <a:avLst/>
              <a:gdLst/>
              <a:ahLst/>
              <a:rect l="l" t="t" r="r" b="b"/>
              <a:pathLst>
                <a:path w="32482" h="38269">
                  <a:moveTo>
                    <a:pt x="1286" y="1"/>
                  </a:moveTo>
                  <a:lnTo>
                    <a:pt x="0" y="1406"/>
                  </a:lnTo>
                  <a:lnTo>
                    <a:pt x="13741" y="38269"/>
                  </a:lnTo>
                  <a:lnTo>
                    <a:pt x="32482" y="26100"/>
                  </a:lnTo>
                  <a:lnTo>
                    <a:pt x="14443" y="1406"/>
                  </a:lnTo>
                  <a:lnTo>
                    <a:pt x="1286" y="1"/>
                  </a:lnTo>
                  <a:close/>
                </a:path>
              </a:pathLst>
            </a:custGeom>
            <a:solidFill>
              <a:srgbClr val="ffffff"/>
            </a:solidFill>
            <a:ln w="0">
              <a:noFill/>
            </a:ln>
          </p:spPr>
          <p:style>
            <a:lnRef idx="0"/>
            <a:fillRef idx="0"/>
            <a:effectRef idx="0"/>
            <a:fontRef idx="minor"/>
          </p:style>
        </p:sp>
        <p:sp>
          <p:nvSpPr>
            <p:cNvPr id="152" name="Google Shape;912;g2e6e6defabe_0_81"/>
            <p:cNvSpPr/>
            <p:nvPr/>
          </p:nvSpPr>
          <p:spPr>
            <a:xfrm flipH="1">
              <a:off x="3265560" y="2324880"/>
              <a:ext cx="1315080" cy="1181880"/>
            </a:xfrm>
            <a:custGeom>
              <a:avLst/>
              <a:gdLst/>
              <a:ahLst/>
              <a:rect l="l" t="t" r="r" b="b"/>
              <a:pathLst>
                <a:path w="46080" h="45854">
                  <a:moveTo>
                    <a:pt x="4037" y="1"/>
                  </a:moveTo>
                  <a:lnTo>
                    <a:pt x="3573" y="13"/>
                  </a:lnTo>
                  <a:lnTo>
                    <a:pt x="3108" y="72"/>
                  </a:lnTo>
                  <a:lnTo>
                    <a:pt x="2656" y="215"/>
                  </a:lnTo>
                  <a:lnTo>
                    <a:pt x="2227" y="405"/>
                  </a:lnTo>
                  <a:lnTo>
                    <a:pt x="1799" y="679"/>
                  </a:lnTo>
                  <a:lnTo>
                    <a:pt x="1382" y="1013"/>
                  </a:lnTo>
                  <a:lnTo>
                    <a:pt x="989" y="1417"/>
                  </a:lnTo>
                  <a:lnTo>
                    <a:pt x="608" y="1906"/>
                  </a:lnTo>
                  <a:lnTo>
                    <a:pt x="429" y="2168"/>
                  </a:lnTo>
                  <a:lnTo>
                    <a:pt x="310" y="2370"/>
                  </a:lnTo>
                  <a:lnTo>
                    <a:pt x="132" y="2787"/>
                  </a:lnTo>
                  <a:lnTo>
                    <a:pt x="36" y="3239"/>
                  </a:lnTo>
                  <a:lnTo>
                    <a:pt x="1" y="3715"/>
                  </a:lnTo>
                  <a:lnTo>
                    <a:pt x="48" y="4466"/>
                  </a:lnTo>
                  <a:lnTo>
                    <a:pt x="298" y="5525"/>
                  </a:lnTo>
                  <a:lnTo>
                    <a:pt x="703" y="6597"/>
                  </a:lnTo>
                  <a:lnTo>
                    <a:pt x="1215" y="7645"/>
                  </a:lnTo>
                  <a:lnTo>
                    <a:pt x="1787" y="8633"/>
                  </a:lnTo>
                  <a:lnTo>
                    <a:pt x="2370" y="9514"/>
                  </a:lnTo>
                  <a:lnTo>
                    <a:pt x="2644" y="9895"/>
                  </a:lnTo>
                  <a:lnTo>
                    <a:pt x="3287" y="10740"/>
                  </a:lnTo>
                  <a:lnTo>
                    <a:pt x="4621" y="12324"/>
                  </a:lnTo>
                  <a:lnTo>
                    <a:pt x="6002" y="13801"/>
                  </a:lnTo>
                  <a:lnTo>
                    <a:pt x="7395" y="15205"/>
                  </a:lnTo>
                  <a:lnTo>
                    <a:pt x="9514" y="17182"/>
                  </a:lnTo>
                  <a:lnTo>
                    <a:pt x="12241" y="19659"/>
                  </a:lnTo>
                  <a:lnTo>
                    <a:pt x="13515" y="20873"/>
                  </a:lnTo>
                  <a:lnTo>
                    <a:pt x="46080" y="45853"/>
                  </a:lnTo>
                  <a:lnTo>
                    <a:pt x="45735" y="45091"/>
                  </a:lnTo>
                  <a:lnTo>
                    <a:pt x="43317" y="40031"/>
                  </a:lnTo>
                  <a:lnTo>
                    <a:pt x="41019" y="35387"/>
                  </a:lnTo>
                  <a:lnTo>
                    <a:pt x="38352" y="30184"/>
                  </a:lnTo>
                  <a:lnTo>
                    <a:pt x="35507" y="24921"/>
                  </a:lnTo>
                  <a:lnTo>
                    <a:pt x="33375" y="21254"/>
                  </a:lnTo>
                  <a:lnTo>
                    <a:pt x="32006" y="19039"/>
                  </a:lnTo>
                  <a:lnTo>
                    <a:pt x="30684" y="17087"/>
                  </a:lnTo>
                  <a:lnTo>
                    <a:pt x="29458" y="15467"/>
                  </a:lnTo>
                  <a:lnTo>
                    <a:pt x="28898" y="14813"/>
                  </a:lnTo>
                  <a:lnTo>
                    <a:pt x="7716" y="1822"/>
                  </a:lnTo>
                  <a:lnTo>
                    <a:pt x="7216" y="1394"/>
                  </a:lnTo>
                  <a:lnTo>
                    <a:pt x="6228" y="715"/>
                  </a:lnTo>
                  <a:lnTo>
                    <a:pt x="5240" y="251"/>
                  </a:lnTo>
                  <a:lnTo>
                    <a:pt x="4513" y="60"/>
                  </a:lnTo>
                  <a:lnTo>
                    <a:pt x="4037" y="1"/>
                  </a:lnTo>
                  <a:close/>
                </a:path>
              </a:pathLst>
            </a:custGeom>
            <a:solidFill>
              <a:srgbClr val="ffffff"/>
            </a:solidFill>
            <a:ln w="9525">
              <a:solidFill>
                <a:srgbClr val="000000"/>
              </a:solidFill>
              <a:miter/>
            </a:ln>
          </p:spPr>
          <p:style>
            <a:lnRef idx="0"/>
            <a:fillRef idx="0"/>
            <a:effectRef idx="0"/>
            <a:fontRef idx="minor"/>
          </p:style>
        </p:sp>
        <p:sp>
          <p:nvSpPr>
            <p:cNvPr id="153" name="Google Shape;913;g2e6e6defabe_0_81"/>
            <p:cNvSpPr/>
            <p:nvPr/>
          </p:nvSpPr>
          <p:spPr>
            <a:xfrm flipH="1">
              <a:off x="3265560" y="2751840"/>
              <a:ext cx="703800" cy="1091880"/>
            </a:xfrm>
            <a:custGeom>
              <a:avLst/>
              <a:gdLst/>
              <a:ahLst/>
              <a:rect l="l" t="t" r="r" b="b"/>
              <a:pathLst>
                <a:path w="38793" h="53844">
                  <a:moveTo>
                    <a:pt x="2680" y="1"/>
                  </a:moveTo>
                  <a:lnTo>
                    <a:pt x="1" y="36447"/>
                  </a:lnTo>
                  <a:lnTo>
                    <a:pt x="4680" y="38757"/>
                  </a:lnTo>
                  <a:lnTo>
                    <a:pt x="22207" y="47199"/>
                  </a:lnTo>
                  <a:lnTo>
                    <a:pt x="28767" y="50283"/>
                  </a:lnTo>
                  <a:lnTo>
                    <a:pt x="34006" y="52641"/>
                  </a:lnTo>
                  <a:lnTo>
                    <a:pt x="36435" y="53641"/>
                  </a:lnTo>
                  <a:lnTo>
                    <a:pt x="37090" y="53831"/>
                  </a:lnTo>
                  <a:lnTo>
                    <a:pt x="37293" y="53843"/>
                  </a:lnTo>
                  <a:lnTo>
                    <a:pt x="37304" y="53808"/>
                  </a:lnTo>
                  <a:lnTo>
                    <a:pt x="37293" y="53498"/>
                  </a:lnTo>
                  <a:lnTo>
                    <a:pt x="37388" y="51914"/>
                  </a:lnTo>
                  <a:lnTo>
                    <a:pt x="37709" y="48140"/>
                  </a:lnTo>
                  <a:lnTo>
                    <a:pt x="38590" y="39162"/>
                  </a:lnTo>
                  <a:lnTo>
                    <a:pt x="38793" y="37221"/>
                  </a:lnTo>
                  <a:lnTo>
                    <a:pt x="2680" y="1"/>
                  </a:lnTo>
                  <a:close/>
                </a:path>
              </a:pathLst>
            </a:custGeom>
            <a:solidFill>
              <a:srgbClr val="ffffff"/>
            </a:solidFill>
            <a:ln w="0">
              <a:noFill/>
            </a:ln>
          </p:spPr>
          <p:style>
            <a:lnRef idx="0"/>
            <a:fillRef idx="0"/>
            <a:effectRef idx="0"/>
            <a:fontRef idx="minor"/>
          </p:style>
        </p:sp>
        <p:sp>
          <p:nvSpPr>
            <p:cNvPr id="154" name="Google Shape;914;g2e6e6defabe_0_81"/>
            <p:cNvSpPr/>
            <p:nvPr/>
          </p:nvSpPr>
          <p:spPr>
            <a:xfrm rot="992400">
              <a:off x="3854520" y="4136400"/>
              <a:ext cx="1280880" cy="158760"/>
            </a:xfrm>
            <a:prstGeom prst="rect">
              <a:avLst/>
            </a:prstGeom>
            <a:solidFill>
              <a:srgbClr val="005a93"/>
            </a:solidFill>
            <a:ln w="0">
              <a:noFill/>
            </a:ln>
          </p:spPr>
          <p:style>
            <a:lnRef idx="0"/>
            <a:fillRef idx="0"/>
            <a:effectRef idx="0"/>
            <a:fontRef idx="minor"/>
          </p:style>
        </p:sp>
        <p:pic>
          <p:nvPicPr>
            <p:cNvPr id="155" name="Google Shape;915;g2e6e6defabe_0_81" descr=""/>
            <p:cNvPicPr/>
            <p:nvPr/>
          </p:nvPicPr>
          <p:blipFill>
            <a:blip r:embed="rId1"/>
            <a:stretch/>
          </p:blipFill>
          <p:spPr>
            <a:xfrm rot="921600">
              <a:off x="4534920" y="2363040"/>
              <a:ext cx="1101240" cy="648000"/>
            </a:xfrm>
            <a:prstGeom prst="rect">
              <a:avLst/>
            </a:prstGeom>
            <a:ln w="0">
              <a:noFill/>
            </a:ln>
          </p:spPr>
        </p:pic>
        <p:sp>
          <p:nvSpPr>
            <p:cNvPr id="156" name="Google Shape;916;g2e6e6defabe_0_81"/>
            <p:cNvSpPr/>
            <p:nvPr/>
          </p:nvSpPr>
          <p:spPr>
            <a:xfrm rot="992400">
              <a:off x="4259880" y="3002760"/>
              <a:ext cx="1280880" cy="201960"/>
            </a:xfrm>
            <a:prstGeom prst="rect">
              <a:avLst/>
            </a:prstGeom>
            <a:solidFill>
              <a:srgbClr val="ff8811"/>
            </a:solidFill>
            <a:ln w="0">
              <a:noFill/>
            </a:ln>
          </p:spPr>
          <p:style>
            <a:lnRef idx="0"/>
            <a:fillRef idx="0"/>
            <a:effectRef idx="0"/>
            <a:fontRef idx="minor"/>
          </p:style>
        </p:sp>
        <p:sp>
          <p:nvSpPr>
            <p:cNvPr id="157" name="Google Shape;917;g2e6e6defabe_0_81"/>
            <p:cNvSpPr/>
            <p:nvPr/>
          </p:nvSpPr>
          <p:spPr>
            <a:xfrm rot="970200">
              <a:off x="4299480" y="2970000"/>
              <a:ext cx="1339920" cy="2257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s" sz="700" spc="-1" strike="noStrike">
                  <a:solidFill>
                    <a:srgbClr val="ffffff"/>
                  </a:solidFill>
                  <a:latin typeface="Arial"/>
                  <a:ea typeface="Arial"/>
                </a:rPr>
                <a:t>SERVIÇOS PARA PETS</a:t>
              </a:r>
              <a:endParaRPr b="0" lang="pt-BR" sz="700" spc="-1" strike="noStrike">
                <a:latin typeface="Arial"/>
              </a:endParaRPr>
            </a:p>
          </p:txBody>
        </p:sp>
        <p:pic>
          <p:nvPicPr>
            <p:cNvPr id="158" name="Google Shape;918;g2e6e6defabe_0_81" descr=""/>
            <p:cNvPicPr/>
            <p:nvPr/>
          </p:nvPicPr>
          <p:blipFill>
            <a:blip r:embed="rId2"/>
            <a:stretch/>
          </p:blipFill>
          <p:spPr>
            <a:xfrm rot="1049400">
              <a:off x="4108680" y="3181320"/>
              <a:ext cx="1283040" cy="700200"/>
            </a:xfrm>
            <a:prstGeom prst="rect">
              <a:avLst/>
            </a:prstGeom>
            <a:ln w="0">
              <a:noFill/>
            </a:ln>
          </p:spPr>
        </p:pic>
        <p:sp>
          <p:nvSpPr>
            <p:cNvPr id="159" name="Google Shape;919;g2e6e6defabe_0_81"/>
            <p:cNvSpPr/>
            <p:nvPr/>
          </p:nvSpPr>
          <p:spPr>
            <a:xfrm flipH="1">
              <a:off x="5236920" y="3564720"/>
              <a:ext cx="501480" cy="309240"/>
            </a:xfrm>
            <a:custGeom>
              <a:avLst/>
              <a:gdLst/>
              <a:ahLst/>
              <a:rect l="l" t="t" r="r" b="b"/>
              <a:pathLst>
                <a:path w="17587" h="12003">
                  <a:moveTo>
                    <a:pt x="8037" y="1"/>
                  </a:moveTo>
                  <a:lnTo>
                    <a:pt x="5382" y="167"/>
                  </a:lnTo>
                  <a:lnTo>
                    <a:pt x="5085" y="191"/>
                  </a:lnTo>
                  <a:lnTo>
                    <a:pt x="4513" y="287"/>
                  </a:lnTo>
                  <a:lnTo>
                    <a:pt x="3692" y="525"/>
                  </a:lnTo>
                  <a:lnTo>
                    <a:pt x="2691" y="1025"/>
                  </a:lnTo>
                  <a:lnTo>
                    <a:pt x="1822" y="1703"/>
                  </a:lnTo>
                  <a:lnTo>
                    <a:pt x="1084" y="2525"/>
                  </a:lnTo>
                  <a:lnTo>
                    <a:pt x="524" y="3478"/>
                  </a:lnTo>
                  <a:lnTo>
                    <a:pt x="155" y="4537"/>
                  </a:lnTo>
                  <a:lnTo>
                    <a:pt x="24" y="5383"/>
                  </a:lnTo>
                  <a:lnTo>
                    <a:pt x="0" y="5966"/>
                  </a:lnTo>
                  <a:lnTo>
                    <a:pt x="12" y="6264"/>
                  </a:lnTo>
                  <a:lnTo>
                    <a:pt x="36" y="6597"/>
                  </a:lnTo>
                  <a:lnTo>
                    <a:pt x="84" y="7157"/>
                  </a:lnTo>
                  <a:lnTo>
                    <a:pt x="370" y="8228"/>
                  </a:lnTo>
                  <a:lnTo>
                    <a:pt x="834" y="9217"/>
                  </a:lnTo>
                  <a:lnTo>
                    <a:pt x="1465" y="10074"/>
                  </a:lnTo>
                  <a:lnTo>
                    <a:pt x="2251" y="10812"/>
                  </a:lnTo>
                  <a:lnTo>
                    <a:pt x="3156" y="11384"/>
                  </a:lnTo>
                  <a:lnTo>
                    <a:pt x="4168" y="11788"/>
                  </a:lnTo>
                  <a:lnTo>
                    <a:pt x="5251" y="11991"/>
                  </a:lnTo>
                  <a:lnTo>
                    <a:pt x="5823" y="12003"/>
                  </a:lnTo>
                  <a:lnTo>
                    <a:pt x="12895" y="11967"/>
                  </a:lnTo>
                  <a:lnTo>
                    <a:pt x="13384" y="11955"/>
                  </a:lnTo>
                  <a:lnTo>
                    <a:pt x="14300" y="11777"/>
                  </a:lnTo>
                  <a:lnTo>
                    <a:pt x="15158" y="11419"/>
                  </a:lnTo>
                  <a:lnTo>
                    <a:pt x="15908" y="10919"/>
                  </a:lnTo>
                  <a:lnTo>
                    <a:pt x="16551" y="10276"/>
                  </a:lnTo>
                  <a:lnTo>
                    <a:pt x="17051" y="9514"/>
                  </a:lnTo>
                  <a:lnTo>
                    <a:pt x="17396" y="8669"/>
                  </a:lnTo>
                  <a:lnTo>
                    <a:pt x="17575" y="7740"/>
                  </a:lnTo>
                  <a:lnTo>
                    <a:pt x="17587" y="7252"/>
                  </a:lnTo>
                  <a:lnTo>
                    <a:pt x="17563" y="6847"/>
                  </a:lnTo>
                  <a:lnTo>
                    <a:pt x="17420" y="6073"/>
                  </a:lnTo>
                  <a:lnTo>
                    <a:pt x="17134" y="5347"/>
                  </a:lnTo>
                  <a:lnTo>
                    <a:pt x="16753" y="4680"/>
                  </a:lnTo>
                  <a:lnTo>
                    <a:pt x="16253" y="4097"/>
                  </a:lnTo>
                  <a:lnTo>
                    <a:pt x="15670" y="3585"/>
                  </a:lnTo>
                  <a:lnTo>
                    <a:pt x="15003" y="3192"/>
                  </a:lnTo>
                  <a:lnTo>
                    <a:pt x="14265" y="2906"/>
                  </a:lnTo>
                  <a:lnTo>
                    <a:pt x="13872" y="2811"/>
                  </a:lnTo>
                  <a:lnTo>
                    <a:pt x="8716" y="2215"/>
                  </a:lnTo>
                  <a:lnTo>
                    <a:pt x="8037" y="1"/>
                  </a:lnTo>
                  <a:close/>
                </a:path>
              </a:pathLst>
            </a:custGeom>
            <a:solidFill>
              <a:srgbClr val="ffffff"/>
            </a:solidFill>
            <a:ln w="9525">
              <a:solidFill>
                <a:srgbClr val="02391e"/>
              </a:solidFill>
              <a:miter/>
            </a:ln>
          </p:spPr>
          <p:style>
            <a:lnRef idx="0"/>
            <a:fillRef idx="0"/>
            <a:effectRef idx="0"/>
            <a:fontRef idx="minor"/>
          </p:style>
        </p:sp>
        <p:sp>
          <p:nvSpPr>
            <p:cNvPr id="160" name="Google Shape;920;g2e6e6defabe_0_81"/>
            <p:cNvSpPr/>
            <p:nvPr/>
          </p:nvSpPr>
          <p:spPr>
            <a:xfrm flipH="1">
              <a:off x="5094360" y="3969360"/>
              <a:ext cx="448560" cy="279720"/>
            </a:xfrm>
            <a:custGeom>
              <a:avLst/>
              <a:gdLst/>
              <a:ahLst/>
              <a:rect l="l" t="t" r="r" b="b"/>
              <a:pathLst>
                <a:path w="15730" h="10860">
                  <a:moveTo>
                    <a:pt x="6466" y="1"/>
                  </a:moveTo>
                  <a:lnTo>
                    <a:pt x="4204" y="418"/>
                  </a:lnTo>
                  <a:lnTo>
                    <a:pt x="3692" y="525"/>
                  </a:lnTo>
                  <a:lnTo>
                    <a:pt x="2751" y="906"/>
                  </a:lnTo>
                  <a:lnTo>
                    <a:pt x="1918" y="1442"/>
                  </a:lnTo>
                  <a:lnTo>
                    <a:pt x="1215" y="2132"/>
                  </a:lnTo>
                  <a:lnTo>
                    <a:pt x="656" y="2930"/>
                  </a:lnTo>
                  <a:lnTo>
                    <a:pt x="251" y="3823"/>
                  </a:lnTo>
                  <a:lnTo>
                    <a:pt x="36" y="4787"/>
                  </a:lnTo>
                  <a:lnTo>
                    <a:pt x="1" y="5811"/>
                  </a:lnTo>
                  <a:lnTo>
                    <a:pt x="72" y="6323"/>
                  </a:lnTo>
                  <a:lnTo>
                    <a:pt x="132" y="6621"/>
                  </a:lnTo>
                  <a:lnTo>
                    <a:pt x="227" y="7109"/>
                  </a:lnTo>
                  <a:lnTo>
                    <a:pt x="584" y="8038"/>
                  </a:lnTo>
                  <a:lnTo>
                    <a:pt x="1096" y="8848"/>
                  </a:lnTo>
                  <a:lnTo>
                    <a:pt x="1739" y="9550"/>
                  </a:lnTo>
                  <a:lnTo>
                    <a:pt x="2501" y="10122"/>
                  </a:lnTo>
                  <a:lnTo>
                    <a:pt x="3358" y="10538"/>
                  </a:lnTo>
                  <a:lnTo>
                    <a:pt x="4299" y="10788"/>
                  </a:lnTo>
                  <a:lnTo>
                    <a:pt x="5275" y="10860"/>
                  </a:lnTo>
                  <a:lnTo>
                    <a:pt x="5787" y="10812"/>
                  </a:lnTo>
                  <a:lnTo>
                    <a:pt x="12015" y="10074"/>
                  </a:lnTo>
                  <a:lnTo>
                    <a:pt x="12443" y="10014"/>
                  </a:lnTo>
                  <a:lnTo>
                    <a:pt x="13241" y="9764"/>
                  </a:lnTo>
                  <a:lnTo>
                    <a:pt x="13955" y="9371"/>
                  </a:lnTo>
                  <a:lnTo>
                    <a:pt x="14574" y="8848"/>
                  </a:lnTo>
                  <a:lnTo>
                    <a:pt x="15075" y="8217"/>
                  </a:lnTo>
                  <a:lnTo>
                    <a:pt x="15444" y="7502"/>
                  </a:lnTo>
                  <a:lnTo>
                    <a:pt x="15658" y="6716"/>
                  </a:lnTo>
                  <a:lnTo>
                    <a:pt x="15729" y="5871"/>
                  </a:lnTo>
                  <a:lnTo>
                    <a:pt x="15682" y="5442"/>
                  </a:lnTo>
                  <a:lnTo>
                    <a:pt x="15622" y="5097"/>
                  </a:lnTo>
                  <a:lnTo>
                    <a:pt x="15408" y="4418"/>
                  </a:lnTo>
                  <a:lnTo>
                    <a:pt x="15098" y="3811"/>
                  </a:lnTo>
                  <a:lnTo>
                    <a:pt x="14682" y="3263"/>
                  </a:lnTo>
                  <a:lnTo>
                    <a:pt x="14193" y="2787"/>
                  </a:lnTo>
                  <a:lnTo>
                    <a:pt x="13622" y="2406"/>
                  </a:lnTo>
                  <a:lnTo>
                    <a:pt x="13003" y="2120"/>
                  </a:lnTo>
                  <a:lnTo>
                    <a:pt x="12312" y="1942"/>
                  </a:lnTo>
                  <a:lnTo>
                    <a:pt x="11967" y="1906"/>
                  </a:lnTo>
                  <a:lnTo>
                    <a:pt x="7049" y="1906"/>
                  </a:lnTo>
                  <a:lnTo>
                    <a:pt x="6466" y="1"/>
                  </a:lnTo>
                  <a:close/>
                </a:path>
              </a:pathLst>
            </a:custGeom>
            <a:solidFill>
              <a:srgbClr val="ffffff"/>
            </a:solidFill>
            <a:ln w="9525">
              <a:solidFill>
                <a:srgbClr val="02391e"/>
              </a:solidFill>
              <a:miter/>
            </a:ln>
          </p:spPr>
          <p:style>
            <a:lnRef idx="0"/>
            <a:fillRef idx="0"/>
            <a:effectRef idx="0"/>
            <a:fontRef idx="minor"/>
          </p:style>
        </p:sp>
        <p:sp>
          <p:nvSpPr>
            <p:cNvPr id="161" name="Google Shape;921;g2e6e6defabe_0_81"/>
            <p:cNvSpPr/>
            <p:nvPr/>
          </p:nvSpPr>
          <p:spPr>
            <a:xfrm rot="1063200">
              <a:off x="3911040" y="3818880"/>
              <a:ext cx="1486800" cy="33156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s" sz="700" spc="-1" strike="noStrike">
                  <a:solidFill>
                    <a:srgbClr val="41294a"/>
                  </a:solidFill>
                  <a:latin typeface="Arial"/>
                  <a:ea typeface="Arial"/>
                </a:rPr>
                <a:t>Dog Walker, Pet Sitter, </a:t>
              </a:r>
              <a:endParaRPr b="0" lang="pt-BR" sz="700" spc="-1" strike="noStrike">
                <a:latin typeface="Arial"/>
              </a:endParaRPr>
            </a:p>
            <a:p>
              <a:pPr>
                <a:lnSpc>
                  <a:spcPct val="100000"/>
                </a:lnSpc>
                <a:buNone/>
                <a:tabLst>
                  <a:tab algn="l" pos="0"/>
                </a:tabLst>
              </a:pPr>
              <a:r>
                <a:rPr b="1" lang="es" sz="700" spc="-1" strike="noStrike">
                  <a:solidFill>
                    <a:srgbClr val="41294a"/>
                  </a:solidFill>
                  <a:latin typeface="Arial"/>
                  <a:ea typeface="Arial"/>
                </a:rPr>
                <a:t>Veterinário, Hotel &amp; Creche</a:t>
              </a:r>
              <a:endParaRPr b="0" lang="pt-BR" sz="700" spc="-1" strike="noStrike">
                <a:latin typeface="Arial"/>
              </a:endParaRPr>
            </a:p>
          </p:txBody>
        </p:sp>
      </p:grpSp>
      <p:pic>
        <p:nvPicPr>
          <p:cNvPr id="162" name="Google Shape;922;g2e6e6defabe_0_81" descr=""/>
          <p:cNvPicPr/>
          <p:nvPr/>
        </p:nvPicPr>
        <p:blipFill>
          <a:blip r:embed="rId3"/>
          <a:stretch/>
        </p:blipFill>
        <p:spPr>
          <a:xfrm>
            <a:off x="8327160" y="4322880"/>
            <a:ext cx="766800" cy="7581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Google Shape;927;g2d5f178b7b6_0_64"/>
          <p:cNvSpPr/>
          <p:nvPr/>
        </p:nvSpPr>
        <p:spPr>
          <a:xfrm>
            <a:off x="-24480" y="4743360"/>
            <a:ext cx="9192240" cy="399960"/>
          </a:xfrm>
          <a:prstGeom prst="rect">
            <a:avLst/>
          </a:prstGeom>
          <a:solidFill>
            <a:srgbClr val="ff8811"/>
          </a:solidFill>
          <a:ln w="0">
            <a:noFill/>
          </a:ln>
        </p:spPr>
        <p:style>
          <a:lnRef idx="0"/>
          <a:fillRef idx="0"/>
          <a:effectRef idx="0"/>
          <a:fontRef idx="minor"/>
        </p:style>
      </p:sp>
      <p:sp>
        <p:nvSpPr>
          <p:cNvPr id="164" name="Google Shape;928;g2d5f178b7b6_0_64"/>
          <p:cNvSpPr/>
          <p:nvPr/>
        </p:nvSpPr>
        <p:spPr>
          <a:xfrm>
            <a:off x="157680" y="512280"/>
            <a:ext cx="8831160" cy="1307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4400" spc="-1" strike="noStrike">
                <a:solidFill>
                  <a:srgbClr val="005a93"/>
                </a:solidFill>
                <a:latin typeface="Montserrat ExtraBold"/>
                <a:ea typeface="Montserrat ExtraBold"/>
              </a:rPr>
              <a:t>IMPLEMENTAÇÕES FUTURAS</a:t>
            </a:r>
            <a:endParaRPr b="0" lang="pt-BR" sz="4400" spc="-1" strike="noStrike">
              <a:latin typeface="Arial"/>
            </a:endParaRPr>
          </a:p>
        </p:txBody>
      </p:sp>
      <p:pic>
        <p:nvPicPr>
          <p:cNvPr id="165" name="Google Shape;929;g2d5f178b7b6_0_64" descr=""/>
          <p:cNvPicPr/>
          <p:nvPr/>
        </p:nvPicPr>
        <p:blipFill>
          <a:blip r:embed="rId1"/>
          <a:stretch/>
        </p:blipFill>
        <p:spPr>
          <a:xfrm>
            <a:off x="1736640" y="2173680"/>
            <a:ext cx="5670360" cy="1729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Google Shape;934;g2d46ff0e6f2_0_6"/>
          <p:cNvSpPr/>
          <p:nvPr/>
        </p:nvSpPr>
        <p:spPr>
          <a:xfrm>
            <a:off x="322200" y="673560"/>
            <a:ext cx="8137800" cy="4124520"/>
          </a:xfrm>
          <a:prstGeom prst="rect">
            <a:avLst/>
          </a:prstGeom>
          <a:noFill/>
          <a:ln w="0">
            <a:noFill/>
          </a:ln>
        </p:spPr>
        <p:style>
          <a:lnRef idx="0"/>
          <a:fillRef idx="0"/>
          <a:effectRef idx="0"/>
          <a:fontRef idx="minor"/>
        </p:style>
        <p:txBody>
          <a:bodyPr tIns="91440" bIns="91440" anchor="ctr">
            <a:noAutofit/>
          </a:bodyPr>
          <a:p>
            <a:pPr marL="460800" indent="-331920" algn="just">
              <a:lnSpc>
                <a:spcPct val="150000"/>
              </a:lnSpc>
              <a:spcBef>
                <a:spcPts val="601"/>
              </a:spcBef>
              <a:buClr>
                <a:srgbClr val="005a93"/>
              </a:buClr>
              <a:buFont typeface="Montserrat"/>
              <a:buChar char="●"/>
            </a:pPr>
            <a:r>
              <a:rPr b="1" lang="es" sz="1600" spc="-1" strike="noStrike">
                <a:solidFill>
                  <a:srgbClr val="005a93"/>
                </a:solidFill>
                <a:latin typeface="Montserrat"/>
                <a:ea typeface="Montserrat"/>
              </a:rPr>
              <a:t>Aplicativo (IOS e Android) </a:t>
            </a:r>
            <a:endParaRPr b="0" lang="pt-BR" sz="1600" spc="-1" strike="noStrike">
              <a:latin typeface="Arial"/>
            </a:endParaRPr>
          </a:p>
          <a:p>
            <a:pPr marL="460800" indent="-331920" algn="just">
              <a:lnSpc>
                <a:spcPct val="150000"/>
              </a:lnSpc>
              <a:buClr>
                <a:srgbClr val="005a93"/>
              </a:buClr>
              <a:buFont typeface="Montserrat"/>
              <a:buChar char="●"/>
            </a:pPr>
            <a:r>
              <a:rPr b="1" lang="es" sz="1600" spc="-1" strike="noStrike">
                <a:solidFill>
                  <a:srgbClr val="005a93"/>
                </a:solidFill>
                <a:latin typeface="Montserrat"/>
                <a:ea typeface="Montserrat"/>
              </a:rPr>
              <a:t>Melhorias no design  para tornar a interface mais intuitiva </a:t>
            </a:r>
            <a:endParaRPr b="0" lang="pt-BR" sz="1600" spc="-1" strike="noStrike">
              <a:latin typeface="Arial"/>
            </a:endParaRPr>
          </a:p>
          <a:p>
            <a:pPr marL="460800" indent="-331920" algn="just">
              <a:lnSpc>
                <a:spcPct val="150000"/>
              </a:lnSpc>
              <a:buClr>
                <a:srgbClr val="005a93"/>
              </a:buClr>
              <a:buFont typeface="Montserrat"/>
              <a:buChar char="●"/>
            </a:pPr>
            <a:r>
              <a:rPr b="1" lang="es" sz="1600" spc="-1" strike="noStrike">
                <a:solidFill>
                  <a:srgbClr val="005a93"/>
                </a:solidFill>
                <a:latin typeface="Montserrat"/>
                <a:ea typeface="Montserrat"/>
              </a:rPr>
              <a:t>Melhorias em funcionalidade como as pesquisas e filtros que os clientes e parceiros possam utilizar</a:t>
            </a:r>
            <a:endParaRPr b="0" lang="pt-BR" sz="1600" spc="-1" strike="noStrike">
              <a:latin typeface="Arial"/>
            </a:endParaRPr>
          </a:p>
          <a:p>
            <a:pPr marL="460800" indent="-331920" algn="just">
              <a:lnSpc>
                <a:spcPct val="150000"/>
              </a:lnSpc>
              <a:buClr>
                <a:srgbClr val="005a93"/>
              </a:buClr>
              <a:buFont typeface="Montserrat"/>
              <a:buChar char="●"/>
            </a:pPr>
            <a:r>
              <a:rPr b="1" lang="es" sz="1600" spc="-1" strike="noStrike">
                <a:solidFill>
                  <a:srgbClr val="005a93"/>
                </a:solidFill>
                <a:latin typeface="Montserrat"/>
                <a:ea typeface="Montserrat"/>
              </a:rPr>
              <a:t>Opção para os clientes e parceiros de gravarem o áudio do serviço prestado para segurança ou futura consultas (aberturas de chamados)</a:t>
            </a:r>
            <a:endParaRPr b="0" lang="pt-BR" sz="1600" spc="-1" strike="noStrike">
              <a:latin typeface="Arial"/>
            </a:endParaRPr>
          </a:p>
          <a:p>
            <a:pPr marL="460800" indent="-331920" algn="just">
              <a:lnSpc>
                <a:spcPct val="150000"/>
              </a:lnSpc>
              <a:buClr>
                <a:srgbClr val="005a93"/>
              </a:buClr>
              <a:buFont typeface="Montserrat"/>
              <a:buChar char="●"/>
            </a:pPr>
            <a:r>
              <a:rPr b="1" lang="es" sz="1600" spc="-1" strike="noStrike">
                <a:solidFill>
                  <a:srgbClr val="005a93"/>
                </a:solidFill>
                <a:latin typeface="Montserrat"/>
                <a:ea typeface="Montserrat"/>
              </a:rPr>
              <a:t>Adicionar sistema de pagamento com APIs reais (mercadopago, pagueseguro, picpay etc.)</a:t>
            </a:r>
            <a:endParaRPr b="0" lang="pt-BR" sz="1600" spc="-1" strike="noStrike">
              <a:latin typeface="Arial"/>
            </a:endParaRPr>
          </a:p>
          <a:p>
            <a:pPr marL="460800" indent="-331920" algn="just">
              <a:lnSpc>
                <a:spcPct val="150000"/>
              </a:lnSpc>
              <a:buClr>
                <a:srgbClr val="005a93"/>
              </a:buClr>
              <a:buFont typeface="Montserrat"/>
              <a:buChar char="●"/>
            </a:pPr>
            <a:r>
              <a:rPr b="1" lang="es" sz="1600" spc="-1" strike="noStrike">
                <a:solidFill>
                  <a:srgbClr val="005a93"/>
                </a:solidFill>
                <a:latin typeface="Montserrat"/>
                <a:ea typeface="Montserrat"/>
              </a:rPr>
              <a:t>Melhoria das ferramentas de administrador(discovery) </a:t>
            </a:r>
            <a:endParaRPr b="0" lang="pt-BR" sz="1600" spc="-1" strike="noStrike">
              <a:latin typeface="Arial"/>
            </a:endParaRPr>
          </a:p>
          <a:p>
            <a:pPr marL="460800" indent="-331920" algn="just">
              <a:lnSpc>
                <a:spcPct val="150000"/>
              </a:lnSpc>
              <a:buClr>
                <a:srgbClr val="005a93"/>
              </a:buClr>
              <a:buFont typeface="Montserrat"/>
              <a:buChar char="●"/>
            </a:pPr>
            <a:r>
              <a:rPr b="1" lang="es" sz="1600" spc="-1" strike="noStrike">
                <a:solidFill>
                  <a:srgbClr val="005a93"/>
                </a:solidFill>
                <a:latin typeface="Montserrat"/>
                <a:ea typeface="Montserrat"/>
              </a:rPr>
              <a:t>Adicionar Geolocalização para conferência que o parceiro e cliente estejam no mesmo local</a:t>
            </a:r>
            <a:endParaRPr b="0" lang="pt-BR" sz="1600" spc="-1" strike="noStrike">
              <a:latin typeface="Arial"/>
            </a:endParaRPr>
          </a:p>
        </p:txBody>
      </p:sp>
      <p:sp>
        <p:nvSpPr>
          <p:cNvPr id="167" name="Google Shape;935;g2d46ff0e6f2_0_6"/>
          <p:cNvSpPr/>
          <p:nvPr/>
        </p:nvSpPr>
        <p:spPr>
          <a:xfrm>
            <a:off x="0" y="0"/>
            <a:ext cx="9143640" cy="557640"/>
          </a:xfrm>
          <a:prstGeom prst="rect">
            <a:avLst/>
          </a:prstGeom>
          <a:solidFill>
            <a:srgbClr val="ff8811"/>
          </a:solidFill>
          <a:ln w="0">
            <a:noFill/>
          </a:ln>
        </p:spPr>
        <p:style>
          <a:lnRef idx="0"/>
          <a:fillRef idx="0"/>
          <a:effectRef idx="0"/>
          <a:fontRef idx="minor"/>
        </p:style>
      </p:sp>
      <p:sp>
        <p:nvSpPr>
          <p:cNvPr id="168" name="Google Shape;936;g2d46ff0e6f2_0_6"/>
          <p:cNvSpPr/>
          <p:nvPr/>
        </p:nvSpPr>
        <p:spPr>
          <a:xfrm>
            <a:off x="1194840" y="96480"/>
            <a:ext cx="6754320" cy="4615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2400" spc="-1" strike="noStrike">
                <a:solidFill>
                  <a:srgbClr val="ffffff"/>
                </a:solidFill>
                <a:latin typeface="Montserrat ExtraBold"/>
                <a:ea typeface="Montserrat ExtraBold"/>
              </a:rPr>
              <a:t>IMPLEMENTAÇÕES FUTURAS</a:t>
            </a:r>
            <a:endParaRPr b="0" lang="pt-BR" sz="2400" spc="-1" strike="noStrike">
              <a:latin typeface="Arial"/>
            </a:endParaRPr>
          </a:p>
        </p:txBody>
      </p:sp>
      <p:pic>
        <p:nvPicPr>
          <p:cNvPr id="169" name="Google Shape;937;g2d46ff0e6f2_0_6" descr=""/>
          <p:cNvPicPr/>
          <p:nvPr/>
        </p:nvPicPr>
        <p:blipFill>
          <a:blip r:embed="rId1"/>
          <a:stretch/>
        </p:blipFill>
        <p:spPr>
          <a:xfrm>
            <a:off x="8327160" y="4322880"/>
            <a:ext cx="766800" cy="7581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Google Shape;942;g211fd8c1c30_0_177"/>
          <p:cNvSpPr/>
          <p:nvPr/>
        </p:nvSpPr>
        <p:spPr>
          <a:xfrm>
            <a:off x="1086120" y="524880"/>
            <a:ext cx="6754320" cy="97344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6000" spc="-1" strike="noStrike">
                <a:solidFill>
                  <a:srgbClr val="005a93"/>
                </a:solidFill>
                <a:latin typeface="Montserrat ExtraBold"/>
                <a:ea typeface="Montserrat ExtraBold"/>
              </a:rPr>
              <a:t>OBRIGADO</a:t>
            </a:r>
            <a:endParaRPr b="0" lang="pt-BR" sz="6000" spc="-1" strike="noStrike">
              <a:latin typeface="Arial"/>
            </a:endParaRPr>
          </a:p>
        </p:txBody>
      </p:sp>
      <p:sp>
        <p:nvSpPr>
          <p:cNvPr id="171" name="PlaceHolder 1"/>
          <p:cNvSpPr>
            <a:spLocks noGrp="1"/>
          </p:cNvSpPr>
          <p:nvPr>
            <p:ph type="subTitle"/>
          </p:nvPr>
        </p:nvSpPr>
        <p:spPr>
          <a:xfrm>
            <a:off x="93240" y="3807360"/>
            <a:ext cx="5636880" cy="715320"/>
          </a:xfrm>
          <a:prstGeom prst="rect">
            <a:avLst/>
          </a:prstGeom>
          <a:noFill/>
          <a:ln w="0">
            <a:noFill/>
          </a:ln>
        </p:spPr>
        <p:txBody>
          <a:bodyPr lIns="0" rIns="0" tIns="0" bIns="0" anchor="t">
            <a:noAutofit/>
          </a:bodyPr>
          <a:p>
            <a:pPr algn="just">
              <a:lnSpc>
                <a:spcPct val="100000"/>
              </a:lnSpc>
              <a:buNone/>
              <a:tabLst>
                <a:tab algn="l" pos="0"/>
              </a:tabLst>
            </a:pPr>
            <a:r>
              <a:rPr b="0" lang="es" sz="1400" spc="-1" strike="noStrike">
                <a:solidFill>
                  <a:srgbClr val="005a93"/>
                </a:solidFill>
                <a:latin typeface="Montserrat SemiBold"/>
                <a:ea typeface="Montserrat SemiBold"/>
              </a:rPr>
              <a:t>Faculdade de Tecnologia de Votorantim</a:t>
            </a:r>
            <a:endParaRPr b="0" lang="pt-BR" sz="1400" spc="-1" strike="noStrike">
              <a:latin typeface="Arial"/>
            </a:endParaRPr>
          </a:p>
          <a:p>
            <a:pPr algn="just">
              <a:lnSpc>
                <a:spcPct val="100000"/>
              </a:lnSpc>
              <a:buNone/>
              <a:tabLst>
                <a:tab algn="l" pos="0"/>
              </a:tabLst>
            </a:pPr>
            <a:r>
              <a:rPr b="0" lang="es" sz="1400" spc="-1" strike="noStrike">
                <a:solidFill>
                  <a:srgbClr val="005a93"/>
                </a:solidFill>
                <a:latin typeface="Montserrat SemiBold"/>
                <a:ea typeface="Montserrat SemiBold"/>
              </a:rPr>
              <a:t>Curso de Desenvolvimento de Software Multiplataforma</a:t>
            </a:r>
            <a:endParaRPr b="0" lang="pt-BR" sz="1400" spc="-1" strike="noStrike">
              <a:latin typeface="Arial"/>
            </a:endParaRPr>
          </a:p>
          <a:p>
            <a:pPr algn="just">
              <a:lnSpc>
                <a:spcPct val="100000"/>
              </a:lnSpc>
              <a:buNone/>
              <a:tabLst>
                <a:tab algn="l" pos="0"/>
              </a:tabLst>
            </a:pPr>
            <a:r>
              <a:rPr b="0" lang="es" sz="1400" spc="-1" strike="noStrike">
                <a:solidFill>
                  <a:srgbClr val="005a93"/>
                </a:solidFill>
                <a:latin typeface="Montserrat SemiBold"/>
                <a:ea typeface="Montserrat SemiBold"/>
              </a:rPr>
              <a:t>Projeto Interdisciplinar II</a:t>
            </a:r>
            <a:endParaRPr b="0" lang="pt-BR" sz="1400" spc="-1" strike="noStrike">
              <a:latin typeface="Arial"/>
            </a:endParaRPr>
          </a:p>
        </p:txBody>
      </p:sp>
      <p:sp>
        <p:nvSpPr>
          <p:cNvPr id="172" name="PlaceHolder 2"/>
          <p:cNvSpPr>
            <a:spLocks noGrp="1"/>
          </p:cNvSpPr>
          <p:nvPr>
            <p:ph type="subTitle"/>
          </p:nvPr>
        </p:nvSpPr>
        <p:spPr>
          <a:xfrm>
            <a:off x="4860000" y="4794480"/>
            <a:ext cx="4167720" cy="281160"/>
          </a:xfrm>
          <a:prstGeom prst="rect">
            <a:avLst/>
          </a:prstGeom>
          <a:noFill/>
          <a:ln w="0">
            <a:noFill/>
          </a:ln>
        </p:spPr>
        <p:txBody>
          <a:bodyPr lIns="0" rIns="0" tIns="0" bIns="0" anchor="t">
            <a:noAutofit/>
          </a:bodyPr>
          <a:p>
            <a:pPr algn="ctr">
              <a:lnSpc>
                <a:spcPct val="100000"/>
              </a:lnSpc>
              <a:buNone/>
              <a:tabLst>
                <a:tab algn="l" pos="0"/>
              </a:tabLst>
            </a:pPr>
            <a:r>
              <a:rPr b="1" lang="es" sz="1500" spc="-1" strike="noStrike">
                <a:solidFill>
                  <a:srgbClr val="005a93"/>
                </a:solidFill>
                <a:latin typeface="Montserrat"/>
                <a:ea typeface="Montserrat"/>
              </a:rPr>
              <a:t>Votorantim 04 de Dezembro de 2024</a:t>
            </a:r>
            <a:endParaRPr b="0" lang="pt-BR" sz="1500" spc="-1" strike="noStrike">
              <a:latin typeface="Arial"/>
            </a:endParaRPr>
          </a:p>
        </p:txBody>
      </p:sp>
      <p:sp>
        <p:nvSpPr>
          <p:cNvPr id="173" name="PlaceHolder 3"/>
          <p:cNvSpPr>
            <a:spLocks noGrp="1"/>
          </p:cNvSpPr>
          <p:nvPr>
            <p:ph type="subTitle"/>
          </p:nvPr>
        </p:nvSpPr>
        <p:spPr>
          <a:xfrm>
            <a:off x="3278160" y="1807920"/>
            <a:ext cx="2587320" cy="1527120"/>
          </a:xfrm>
          <a:prstGeom prst="rect">
            <a:avLst/>
          </a:prstGeom>
          <a:noFill/>
          <a:ln w="0">
            <a:noFill/>
          </a:ln>
        </p:spPr>
        <p:txBody>
          <a:bodyPr lIns="0" rIns="0" tIns="0" bIns="0" anchor="t">
            <a:noAutofit/>
          </a:bodyPr>
          <a:p>
            <a:pPr algn="ctr">
              <a:lnSpc>
                <a:spcPct val="150000"/>
              </a:lnSpc>
              <a:buNone/>
              <a:tabLst>
                <a:tab algn="l" pos="0"/>
              </a:tabLst>
            </a:pPr>
            <a:r>
              <a:rPr b="1" lang="es" sz="1700" spc="-1" strike="noStrike">
                <a:solidFill>
                  <a:srgbClr val="ff8811"/>
                </a:solidFill>
                <a:latin typeface="Montserrat"/>
                <a:ea typeface="Montserrat"/>
              </a:rPr>
              <a:t>Andreza de Oliveira</a:t>
            </a:r>
            <a:endParaRPr b="0" lang="pt-BR" sz="1700" spc="-1" strike="noStrike">
              <a:latin typeface="Arial"/>
            </a:endParaRPr>
          </a:p>
          <a:p>
            <a:pPr algn="ctr">
              <a:lnSpc>
                <a:spcPct val="150000"/>
              </a:lnSpc>
              <a:buNone/>
              <a:tabLst>
                <a:tab algn="l" pos="0"/>
              </a:tabLst>
            </a:pPr>
            <a:r>
              <a:rPr b="1" lang="es" sz="1700" spc="-1" strike="noStrike">
                <a:solidFill>
                  <a:srgbClr val="ff8811"/>
                </a:solidFill>
                <a:latin typeface="Montserrat"/>
                <a:ea typeface="Montserrat"/>
              </a:rPr>
              <a:t>Douglas Wenzel</a:t>
            </a:r>
            <a:endParaRPr b="0" lang="pt-BR" sz="1700" spc="-1" strike="noStrike">
              <a:latin typeface="Arial"/>
            </a:endParaRPr>
          </a:p>
          <a:p>
            <a:pPr algn="ctr">
              <a:lnSpc>
                <a:spcPct val="150000"/>
              </a:lnSpc>
              <a:buNone/>
              <a:tabLst>
                <a:tab algn="l" pos="0"/>
              </a:tabLst>
            </a:pPr>
            <a:r>
              <a:rPr b="1" lang="es" sz="1700" spc="-1" strike="noStrike">
                <a:solidFill>
                  <a:srgbClr val="ff8811"/>
                </a:solidFill>
                <a:latin typeface="Montserrat"/>
                <a:ea typeface="Montserrat"/>
              </a:rPr>
              <a:t>Fernando Chibli</a:t>
            </a:r>
            <a:endParaRPr b="0" lang="pt-BR" sz="1700" spc="-1" strike="noStrike">
              <a:latin typeface="Arial"/>
            </a:endParaRPr>
          </a:p>
          <a:p>
            <a:pPr algn="ctr">
              <a:lnSpc>
                <a:spcPct val="150000"/>
              </a:lnSpc>
              <a:buNone/>
              <a:tabLst>
                <a:tab algn="l" pos="0"/>
              </a:tabLst>
            </a:pPr>
            <a:r>
              <a:rPr b="1" lang="es" sz="1700" spc="-1" strike="noStrike">
                <a:solidFill>
                  <a:srgbClr val="ff8811"/>
                </a:solidFill>
                <a:latin typeface="Montserrat"/>
                <a:ea typeface="Montserrat"/>
              </a:rPr>
              <a:t>Isabel Maito</a:t>
            </a:r>
            <a:endParaRPr b="0" lang="pt-BR" sz="1700" spc="-1" strike="noStrike">
              <a:latin typeface="Arial"/>
            </a:endParaRPr>
          </a:p>
        </p:txBody>
      </p:sp>
      <p:pic>
        <p:nvPicPr>
          <p:cNvPr id="174" name="Google Shape;946;g211fd8c1c30_0_177" descr=""/>
          <p:cNvPicPr/>
          <p:nvPr/>
        </p:nvPicPr>
        <p:blipFill>
          <a:blip r:embed="rId1"/>
          <a:srcRect l="5482" t="0" r="0" b="0"/>
          <a:stretch/>
        </p:blipFill>
        <p:spPr>
          <a:xfrm>
            <a:off x="6096240" y="581400"/>
            <a:ext cx="836280" cy="860760"/>
          </a:xfrm>
          <a:prstGeom prst="rect">
            <a:avLst/>
          </a:prstGeom>
          <a:ln w="0">
            <a:noFill/>
          </a:ln>
        </p:spPr>
      </p:pic>
      <p:pic>
        <p:nvPicPr>
          <p:cNvPr id="175" name="Google Shape;947;g211fd8c1c30_0_177" descr=""/>
          <p:cNvPicPr/>
          <p:nvPr/>
        </p:nvPicPr>
        <p:blipFill>
          <a:blip r:embed="rId2"/>
          <a:stretch/>
        </p:blipFill>
        <p:spPr>
          <a:xfrm>
            <a:off x="93240" y="4523040"/>
            <a:ext cx="4821840" cy="5526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Google Shape;800;p1"/>
          <p:cNvSpPr/>
          <p:nvPr/>
        </p:nvSpPr>
        <p:spPr>
          <a:xfrm>
            <a:off x="-24480" y="4743360"/>
            <a:ext cx="9192240" cy="399960"/>
          </a:xfrm>
          <a:prstGeom prst="rect">
            <a:avLst/>
          </a:prstGeom>
          <a:solidFill>
            <a:srgbClr val="ff8811"/>
          </a:solidFill>
          <a:ln w="0">
            <a:noFill/>
          </a:ln>
        </p:spPr>
        <p:style>
          <a:lnRef idx="0"/>
          <a:fillRef idx="0"/>
          <a:effectRef idx="0"/>
          <a:fontRef idx="minor"/>
        </p:style>
      </p:sp>
      <p:sp>
        <p:nvSpPr>
          <p:cNvPr id="81" name="PlaceHolder 1"/>
          <p:cNvSpPr>
            <a:spLocks noGrp="1"/>
          </p:cNvSpPr>
          <p:nvPr>
            <p:ph type="subTitle"/>
          </p:nvPr>
        </p:nvSpPr>
        <p:spPr>
          <a:xfrm>
            <a:off x="1078200" y="740520"/>
            <a:ext cx="6987240" cy="715320"/>
          </a:xfrm>
          <a:prstGeom prst="rect">
            <a:avLst/>
          </a:prstGeom>
          <a:noFill/>
          <a:ln w="0">
            <a:noFill/>
          </a:ln>
        </p:spPr>
        <p:txBody>
          <a:bodyPr lIns="0" rIns="0" tIns="0" bIns="0" anchor="t">
            <a:noAutofit/>
          </a:bodyPr>
          <a:p>
            <a:pPr algn="ctr">
              <a:lnSpc>
                <a:spcPct val="100000"/>
              </a:lnSpc>
              <a:buNone/>
              <a:tabLst>
                <a:tab algn="l" pos="0"/>
              </a:tabLst>
            </a:pPr>
            <a:r>
              <a:rPr b="0" lang="es" sz="1800" spc="-1" strike="noStrike">
                <a:solidFill>
                  <a:srgbClr val="005a93"/>
                </a:solidFill>
                <a:latin typeface="Montserrat SemiBold"/>
                <a:ea typeface="Montserrat SemiBold"/>
              </a:rPr>
              <a:t>Faculdade de Tecnologia de Votorantim</a:t>
            </a:r>
            <a:endParaRPr b="0" lang="pt-BR" sz="1800" spc="-1" strike="noStrike">
              <a:latin typeface="Arial"/>
            </a:endParaRPr>
          </a:p>
          <a:p>
            <a:pPr algn="ctr">
              <a:lnSpc>
                <a:spcPct val="100000"/>
              </a:lnSpc>
              <a:buNone/>
              <a:tabLst>
                <a:tab algn="l" pos="0"/>
              </a:tabLst>
            </a:pPr>
            <a:r>
              <a:rPr b="0" lang="es" sz="1800" spc="-1" strike="noStrike">
                <a:solidFill>
                  <a:srgbClr val="005a93"/>
                </a:solidFill>
                <a:latin typeface="Montserrat SemiBold"/>
                <a:ea typeface="Montserrat SemiBold"/>
              </a:rPr>
              <a:t>Curso de Desenvolvimento de Software Multiplataforma</a:t>
            </a:r>
            <a:endParaRPr b="0" lang="pt-BR" sz="1800" spc="-1" strike="noStrike">
              <a:latin typeface="Arial"/>
            </a:endParaRPr>
          </a:p>
          <a:p>
            <a:pPr algn="ctr">
              <a:lnSpc>
                <a:spcPct val="100000"/>
              </a:lnSpc>
              <a:buNone/>
              <a:tabLst>
                <a:tab algn="l" pos="0"/>
              </a:tabLst>
            </a:pPr>
            <a:r>
              <a:rPr b="0" lang="es" sz="1800" spc="-1" strike="noStrike">
                <a:solidFill>
                  <a:srgbClr val="005a93"/>
                </a:solidFill>
                <a:latin typeface="Montserrat SemiBold"/>
                <a:ea typeface="Montserrat SemiBold"/>
              </a:rPr>
              <a:t>Projeto Interdisciplinar II</a:t>
            </a:r>
            <a:endParaRPr b="0" lang="pt-BR" sz="1800" spc="-1" strike="noStrike">
              <a:latin typeface="Arial"/>
            </a:endParaRPr>
          </a:p>
        </p:txBody>
      </p:sp>
      <p:sp>
        <p:nvSpPr>
          <p:cNvPr id="82" name="PlaceHolder 2"/>
          <p:cNvSpPr>
            <a:spLocks noGrp="1"/>
          </p:cNvSpPr>
          <p:nvPr>
            <p:ph type="subTitle"/>
          </p:nvPr>
        </p:nvSpPr>
        <p:spPr>
          <a:xfrm>
            <a:off x="4369320" y="3138840"/>
            <a:ext cx="2587320" cy="1527120"/>
          </a:xfrm>
          <a:prstGeom prst="rect">
            <a:avLst/>
          </a:prstGeom>
          <a:noFill/>
          <a:ln w="0">
            <a:noFill/>
          </a:ln>
        </p:spPr>
        <p:txBody>
          <a:bodyPr lIns="0" rIns="0" tIns="0" bIns="0" anchor="ctr">
            <a:noAutofit/>
          </a:bodyPr>
          <a:p>
            <a:pPr algn="ctr">
              <a:lnSpc>
                <a:spcPct val="150000"/>
              </a:lnSpc>
              <a:buNone/>
              <a:tabLst>
                <a:tab algn="l" pos="0"/>
              </a:tabLst>
            </a:pPr>
            <a:r>
              <a:rPr b="1" lang="es" sz="1700" spc="-1" strike="noStrike">
                <a:solidFill>
                  <a:srgbClr val="ff8811"/>
                </a:solidFill>
                <a:latin typeface="Montserrat"/>
                <a:ea typeface="Montserrat"/>
              </a:rPr>
              <a:t>Andreza de Oliveira</a:t>
            </a:r>
            <a:endParaRPr b="0" lang="pt-BR" sz="1700" spc="-1" strike="noStrike">
              <a:latin typeface="Arial"/>
            </a:endParaRPr>
          </a:p>
          <a:p>
            <a:pPr algn="ctr">
              <a:lnSpc>
                <a:spcPct val="150000"/>
              </a:lnSpc>
              <a:buNone/>
              <a:tabLst>
                <a:tab algn="l" pos="0"/>
              </a:tabLst>
            </a:pPr>
            <a:r>
              <a:rPr b="1" lang="es" sz="1700" spc="-1" strike="noStrike">
                <a:solidFill>
                  <a:srgbClr val="ff8811"/>
                </a:solidFill>
                <a:latin typeface="Montserrat"/>
                <a:ea typeface="Montserrat"/>
              </a:rPr>
              <a:t>Douglas Wenzel</a:t>
            </a:r>
            <a:endParaRPr b="0" lang="pt-BR" sz="1700" spc="-1" strike="noStrike">
              <a:latin typeface="Arial"/>
            </a:endParaRPr>
          </a:p>
          <a:p>
            <a:pPr algn="ctr">
              <a:lnSpc>
                <a:spcPct val="150000"/>
              </a:lnSpc>
              <a:buNone/>
              <a:tabLst>
                <a:tab algn="l" pos="0"/>
              </a:tabLst>
            </a:pPr>
            <a:r>
              <a:rPr b="1" lang="es" sz="1700" spc="-1" strike="noStrike">
                <a:solidFill>
                  <a:srgbClr val="ff8811"/>
                </a:solidFill>
                <a:latin typeface="Montserrat"/>
                <a:ea typeface="Montserrat"/>
              </a:rPr>
              <a:t>Fernando Chibli</a:t>
            </a:r>
            <a:endParaRPr b="0" lang="pt-BR" sz="1700" spc="-1" strike="noStrike">
              <a:latin typeface="Arial"/>
            </a:endParaRPr>
          </a:p>
          <a:p>
            <a:pPr algn="ctr">
              <a:lnSpc>
                <a:spcPct val="150000"/>
              </a:lnSpc>
              <a:buNone/>
              <a:tabLst>
                <a:tab algn="l" pos="0"/>
              </a:tabLst>
            </a:pPr>
            <a:r>
              <a:rPr b="1" lang="es" sz="1700" spc="-1" strike="noStrike">
                <a:solidFill>
                  <a:srgbClr val="ff8811"/>
                </a:solidFill>
                <a:latin typeface="Montserrat"/>
                <a:ea typeface="Montserrat"/>
              </a:rPr>
              <a:t>Isabel Maito</a:t>
            </a:r>
            <a:endParaRPr b="0" lang="pt-BR" sz="1700" spc="-1" strike="noStrike">
              <a:latin typeface="Arial"/>
            </a:endParaRPr>
          </a:p>
        </p:txBody>
      </p:sp>
      <p:pic>
        <p:nvPicPr>
          <p:cNvPr id="83" name="Google Shape;803;p1" descr=""/>
          <p:cNvPicPr/>
          <p:nvPr/>
        </p:nvPicPr>
        <p:blipFill>
          <a:blip r:embed="rId1"/>
          <a:stretch/>
        </p:blipFill>
        <p:spPr>
          <a:xfrm>
            <a:off x="2458800" y="1772640"/>
            <a:ext cx="4226040" cy="1289160"/>
          </a:xfrm>
          <a:prstGeom prst="rect">
            <a:avLst/>
          </a:prstGeom>
          <a:ln w="0">
            <a:noFill/>
          </a:ln>
        </p:spPr>
      </p:pic>
      <p:sp>
        <p:nvSpPr>
          <p:cNvPr id="84" name="PlaceHolder 3"/>
          <p:cNvSpPr>
            <a:spLocks noGrp="1"/>
          </p:cNvSpPr>
          <p:nvPr>
            <p:ph type="subTitle"/>
          </p:nvPr>
        </p:nvSpPr>
        <p:spPr>
          <a:xfrm>
            <a:off x="4622040" y="4822920"/>
            <a:ext cx="4041720" cy="281160"/>
          </a:xfrm>
          <a:prstGeom prst="rect">
            <a:avLst/>
          </a:prstGeom>
          <a:noFill/>
          <a:ln w="0">
            <a:noFill/>
          </a:ln>
        </p:spPr>
        <p:txBody>
          <a:bodyPr lIns="0" rIns="0" tIns="0" bIns="0" anchor="t">
            <a:noAutofit/>
          </a:bodyPr>
          <a:p>
            <a:pPr algn="ctr">
              <a:lnSpc>
                <a:spcPct val="100000"/>
              </a:lnSpc>
              <a:buNone/>
              <a:tabLst>
                <a:tab algn="l" pos="0"/>
              </a:tabLst>
            </a:pPr>
            <a:r>
              <a:rPr b="1" lang="es" sz="1500" spc="-1" strike="noStrike">
                <a:solidFill>
                  <a:srgbClr val="ffffff"/>
                </a:solidFill>
                <a:latin typeface="Montserrat"/>
                <a:ea typeface="Montserrat"/>
              </a:rPr>
              <a:t>Votorantim 04 de Dezembro de 2024</a:t>
            </a:r>
            <a:endParaRPr b="0" lang="pt-BR" sz="1500" spc="-1" strike="noStrike">
              <a:latin typeface="Arial"/>
            </a:endParaRPr>
          </a:p>
        </p:txBody>
      </p:sp>
      <p:pic>
        <p:nvPicPr>
          <p:cNvPr id="85" name="Google Shape;805;p1" descr=""/>
          <p:cNvPicPr/>
          <p:nvPr/>
        </p:nvPicPr>
        <p:blipFill>
          <a:blip r:embed="rId2"/>
          <a:stretch/>
        </p:blipFill>
        <p:spPr>
          <a:xfrm>
            <a:off x="1871640" y="56160"/>
            <a:ext cx="5400360" cy="618840"/>
          </a:xfrm>
          <a:prstGeom prst="rect">
            <a:avLst/>
          </a:prstGeom>
          <a:ln w="0">
            <a:noFill/>
          </a:ln>
        </p:spPr>
      </p:pic>
      <p:sp>
        <p:nvSpPr>
          <p:cNvPr id="86" name="Google Shape;806;p1"/>
          <p:cNvSpPr/>
          <p:nvPr/>
        </p:nvSpPr>
        <p:spPr>
          <a:xfrm>
            <a:off x="0" y="3566520"/>
            <a:ext cx="3478320" cy="1100520"/>
          </a:xfrm>
          <a:prstGeom prst="rect">
            <a:avLst/>
          </a:prstGeom>
          <a:noFill/>
          <a:ln w="0">
            <a:noFill/>
          </a:ln>
        </p:spPr>
        <p:style>
          <a:lnRef idx="0"/>
          <a:fillRef idx="0"/>
          <a:effectRef idx="0"/>
          <a:fontRef idx="minor"/>
        </p:style>
        <p:txBody>
          <a:bodyPr anchor="ctr">
            <a:noAutofit/>
          </a:bodyPr>
          <a:p>
            <a:pPr>
              <a:lnSpc>
                <a:spcPct val="100000"/>
              </a:lnSpc>
              <a:spcBef>
                <a:spcPts val="601"/>
              </a:spcBef>
              <a:buNone/>
              <a:tabLst>
                <a:tab algn="l" pos="0"/>
              </a:tabLst>
            </a:pPr>
            <a:r>
              <a:rPr b="1" lang="es" sz="1400" spc="-1" strike="noStrike">
                <a:solidFill>
                  <a:srgbClr val="005a93"/>
                </a:solidFill>
                <a:latin typeface="Arial"/>
                <a:ea typeface="Arial"/>
              </a:rPr>
              <a:t>Prof</a:t>
            </a:r>
            <a:r>
              <a:rPr b="1" lang="es" sz="1400" spc="-1" strike="noStrike" baseline="30000">
                <a:solidFill>
                  <a:srgbClr val="005a93"/>
                </a:solidFill>
                <a:latin typeface="Arial"/>
                <a:ea typeface="Arial"/>
              </a:rPr>
              <a:t>a</a:t>
            </a:r>
            <a:r>
              <a:rPr b="1" lang="es" sz="1400" spc="-1" strike="noStrike">
                <a:solidFill>
                  <a:srgbClr val="005a93"/>
                </a:solidFill>
                <a:latin typeface="Arial"/>
                <a:ea typeface="Arial"/>
              </a:rPr>
              <a:t> Cristiane Palomar Mercado</a:t>
            </a:r>
            <a:endParaRPr b="0" lang="pt-BR" sz="1400" spc="-1" strike="noStrike">
              <a:latin typeface="Arial"/>
            </a:endParaRPr>
          </a:p>
          <a:p>
            <a:pPr>
              <a:lnSpc>
                <a:spcPct val="100000"/>
              </a:lnSpc>
              <a:spcBef>
                <a:spcPts val="601"/>
              </a:spcBef>
              <a:buNone/>
              <a:tabLst>
                <a:tab algn="l" pos="0"/>
              </a:tabLst>
            </a:pPr>
            <a:r>
              <a:rPr b="1" lang="es" sz="1400" spc="-1" strike="noStrike">
                <a:solidFill>
                  <a:srgbClr val="005a93"/>
                </a:solidFill>
                <a:latin typeface="Arial"/>
                <a:ea typeface="Arial"/>
              </a:rPr>
              <a:t>Prof</a:t>
            </a:r>
            <a:r>
              <a:rPr b="1" lang="es" sz="1400" spc="-1" strike="noStrike" baseline="30000">
                <a:solidFill>
                  <a:srgbClr val="005a93"/>
                </a:solidFill>
                <a:latin typeface="Arial"/>
                <a:ea typeface="Arial"/>
              </a:rPr>
              <a:t>o</a:t>
            </a:r>
            <a:r>
              <a:rPr b="1" lang="es" sz="1400" spc="-1" strike="noStrike">
                <a:solidFill>
                  <a:srgbClr val="005a93"/>
                </a:solidFill>
                <a:latin typeface="Arial"/>
                <a:ea typeface="Arial"/>
              </a:rPr>
              <a:t> Jones Artur Gonçalves</a:t>
            </a:r>
            <a:endParaRPr b="0" lang="pt-BR" sz="1400" spc="-1" strike="noStrike">
              <a:latin typeface="Arial"/>
            </a:endParaRPr>
          </a:p>
          <a:p>
            <a:pPr>
              <a:lnSpc>
                <a:spcPct val="100000"/>
              </a:lnSpc>
              <a:spcBef>
                <a:spcPts val="601"/>
              </a:spcBef>
              <a:buNone/>
              <a:tabLst>
                <a:tab algn="l" pos="0"/>
              </a:tabLst>
            </a:pPr>
            <a:r>
              <a:rPr b="1" lang="es" sz="1400" spc="-1" strike="noStrike">
                <a:solidFill>
                  <a:srgbClr val="005a93"/>
                </a:solidFill>
                <a:latin typeface="Arial"/>
                <a:ea typeface="Arial"/>
              </a:rPr>
              <a:t>Prof</a:t>
            </a:r>
            <a:r>
              <a:rPr b="1" lang="es" sz="1400" spc="-1" strike="noStrike" baseline="30000">
                <a:solidFill>
                  <a:srgbClr val="005a93"/>
                </a:solidFill>
                <a:latin typeface="Arial"/>
                <a:ea typeface="Arial"/>
              </a:rPr>
              <a:t>o</a:t>
            </a:r>
            <a:r>
              <a:rPr b="1" lang="es" sz="1400" spc="-1" strike="noStrike">
                <a:solidFill>
                  <a:srgbClr val="005a93"/>
                </a:solidFill>
                <a:latin typeface="Arial"/>
                <a:ea typeface="Arial"/>
              </a:rPr>
              <a:t> Maria Janaína da Silva Ferreira</a:t>
            </a:r>
            <a:endParaRPr b="0" lang="pt-BR" sz="1400" spc="-1" strike="noStrike">
              <a:latin typeface="Arial"/>
            </a:endParaRPr>
          </a:p>
          <a:p>
            <a:pPr>
              <a:lnSpc>
                <a:spcPct val="100000"/>
              </a:lnSpc>
              <a:spcBef>
                <a:spcPts val="601"/>
              </a:spcBef>
              <a:buNone/>
              <a:tabLst>
                <a:tab algn="l" pos="0"/>
              </a:tabLst>
            </a:pPr>
            <a:r>
              <a:rPr b="1" lang="es" sz="1400" spc="-1" strike="noStrike">
                <a:solidFill>
                  <a:srgbClr val="005a93"/>
                </a:solidFill>
                <a:latin typeface="Arial"/>
                <a:ea typeface="Arial"/>
              </a:rPr>
              <a:t>Prof</a:t>
            </a:r>
            <a:r>
              <a:rPr b="1" lang="es" sz="1400" spc="-1" strike="noStrike" baseline="30000">
                <a:solidFill>
                  <a:srgbClr val="005a93"/>
                </a:solidFill>
                <a:latin typeface="Arial"/>
                <a:ea typeface="Arial"/>
              </a:rPr>
              <a:t>o</a:t>
            </a:r>
            <a:r>
              <a:rPr b="1" lang="es" sz="1400" spc="-1" strike="noStrike">
                <a:solidFill>
                  <a:srgbClr val="005a93"/>
                </a:solidFill>
                <a:latin typeface="Arial"/>
                <a:ea typeface="Arial"/>
              </a:rPr>
              <a:t> Tiago Vanderlei de Arruda</a:t>
            </a: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811;g211fd8c1c30_0_11"/>
          <p:cNvSpPr/>
          <p:nvPr/>
        </p:nvSpPr>
        <p:spPr>
          <a:xfrm>
            <a:off x="-24480" y="4504320"/>
            <a:ext cx="9192240" cy="639000"/>
          </a:xfrm>
          <a:prstGeom prst="rect">
            <a:avLst/>
          </a:prstGeom>
          <a:solidFill>
            <a:srgbClr val="ff8811"/>
          </a:solidFill>
          <a:ln w="0">
            <a:noFill/>
          </a:ln>
        </p:spPr>
        <p:style>
          <a:lnRef idx="0"/>
          <a:fillRef idx="0"/>
          <a:effectRef idx="0"/>
          <a:fontRef idx="minor"/>
        </p:style>
      </p:sp>
      <p:sp>
        <p:nvSpPr>
          <p:cNvPr id="88" name="Google Shape;812;g211fd8c1c30_0_11"/>
          <p:cNvSpPr/>
          <p:nvPr/>
        </p:nvSpPr>
        <p:spPr>
          <a:xfrm>
            <a:off x="1194840" y="512280"/>
            <a:ext cx="6754320" cy="1307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4400" spc="-1" strike="noStrike">
                <a:solidFill>
                  <a:srgbClr val="005a93"/>
                </a:solidFill>
                <a:latin typeface="Montserrat ExtraBold"/>
                <a:ea typeface="Montserrat ExtraBold"/>
              </a:rPr>
              <a:t>O PROJETO</a:t>
            </a:r>
            <a:endParaRPr b="0" lang="pt-BR" sz="4400" spc="-1" strike="noStrike">
              <a:latin typeface="Arial"/>
            </a:endParaRPr>
          </a:p>
        </p:txBody>
      </p:sp>
      <p:pic>
        <p:nvPicPr>
          <p:cNvPr id="89" name="Google Shape;813;g211fd8c1c30_0_11" descr=""/>
          <p:cNvPicPr/>
          <p:nvPr/>
        </p:nvPicPr>
        <p:blipFill>
          <a:blip r:embed="rId1"/>
          <a:stretch/>
        </p:blipFill>
        <p:spPr>
          <a:xfrm>
            <a:off x="1736640" y="2173680"/>
            <a:ext cx="5670360" cy="1729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818;p2"/>
          <p:cNvSpPr/>
          <p:nvPr/>
        </p:nvSpPr>
        <p:spPr>
          <a:xfrm>
            <a:off x="0" y="0"/>
            <a:ext cx="9143640" cy="557640"/>
          </a:xfrm>
          <a:prstGeom prst="rect">
            <a:avLst/>
          </a:prstGeom>
          <a:solidFill>
            <a:srgbClr val="ff8811"/>
          </a:solidFill>
          <a:ln w="0">
            <a:noFill/>
          </a:ln>
        </p:spPr>
        <p:style>
          <a:lnRef idx="0"/>
          <a:fillRef idx="0"/>
          <a:effectRef idx="0"/>
          <a:fontRef idx="minor"/>
        </p:style>
      </p:sp>
      <p:sp>
        <p:nvSpPr>
          <p:cNvPr id="91" name="Google Shape;819;p2"/>
          <p:cNvSpPr/>
          <p:nvPr/>
        </p:nvSpPr>
        <p:spPr>
          <a:xfrm>
            <a:off x="1194840" y="96480"/>
            <a:ext cx="6754320" cy="4615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2400" spc="-1" strike="noStrike">
                <a:solidFill>
                  <a:srgbClr val="ffffff"/>
                </a:solidFill>
                <a:latin typeface="Montserrat ExtraBold"/>
                <a:ea typeface="Montserrat ExtraBold"/>
              </a:rPr>
              <a:t>O PROJETO</a:t>
            </a:r>
            <a:endParaRPr b="0" lang="pt-BR" sz="2400" spc="-1" strike="noStrike">
              <a:latin typeface="Arial"/>
            </a:endParaRPr>
          </a:p>
        </p:txBody>
      </p:sp>
      <p:sp>
        <p:nvSpPr>
          <p:cNvPr id="92" name="Google Shape;820;p2"/>
          <p:cNvSpPr/>
          <p:nvPr/>
        </p:nvSpPr>
        <p:spPr>
          <a:xfrm>
            <a:off x="374760" y="697320"/>
            <a:ext cx="8394120" cy="1642680"/>
          </a:xfrm>
          <a:prstGeom prst="rect">
            <a:avLst/>
          </a:prstGeom>
          <a:noFill/>
          <a:ln w="0">
            <a:noFill/>
          </a:ln>
        </p:spPr>
        <p:style>
          <a:lnRef idx="0"/>
          <a:fillRef idx="0"/>
          <a:effectRef idx="0"/>
          <a:fontRef idx="minor"/>
        </p:style>
        <p:txBody>
          <a:bodyPr tIns="91440" bIns="91440" anchor="t">
            <a:spAutoFit/>
          </a:bodyPr>
          <a:p>
            <a:pPr algn="just">
              <a:lnSpc>
                <a:spcPct val="150000"/>
              </a:lnSpc>
              <a:spcBef>
                <a:spcPts val="601"/>
              </a:spcBef>
              <a:spcAft>
                <a:spcPts val="799"/>
              </a:spcAft>
              <a:buNone/>
              <a:tabLst>
                <a:tab algn="l" pos="0"/>
              </a:tabLst>
            </a:pPr>
            <a:r>
              <a:rPr b="1" lang="es" sz="1600" spc="-1" strike="noStrike">
                <a:solidFill>
                  <a:srgbClr val="005a93"/>
                </a:solidFill>
                <a:latin typeface="Montserrat"/>
                <a:ea typeface="Montserrat"/>
              </a:rPr>
              <a:t>DelBicos - Delivery de Bicos, é um projeto que propõe conectar clientes e trabalhadores informais na mesma vizinhança, garantindo demanda local, qualidade e segurança e será projetado através de um website. </a:t>
            </a:r>
            <a:endParaRPr b="0" lang="pt-BR" sz="1600" spc="-1" strike="noStrike">
              <a:latin typeface="Arial"/>
            </a:endParaRPr>
          </a:p>
        </p:txBody>
      </p:sp>
      <p:pic>
        <p:nvPicPr>
          <p:cNvPr id="93" name="Google Shape;821;p2" descr=""/>
          <p:cNvPicPr/>
          <p:nvPr/>
        </p:nvPicPr>
        <p:blipFill>
          <a:blip r:embed="rId1"/>
          <a:stretch/>
        </p:blipFill>
        <p:spPr>
          <a:xfrm>
            <a:off x="2055240" y="2147040"/>
            <a:ext cx="5033520" cy="2783160"/>
          </a:xfrm>
          <a:prstGeom prst="rect">
            <a:avLst/>
          </a:prstGeom>
          <a:ln w="19050">
            <a:solidFill>
              <a:srgbClr val="ff8811"/>
            </a:solidFill>
            <a:round/>
          </a:ln>
        </p:spPr>
      </p:pic>
      <p:pic>
        <p:nvPicPr>
          <p:cNvPr id="94" name="Google Shape;822;p2" descr=""/>
          <p:cNvPicPr/>
          <p:nvPr/>
        </p:nvPicPr>
        <p:blipFill>
          <a:blip r:embed="rId2"/>
          <a:stretch/>
        </p:blipFill>
        <p:spPr>
          <a:xfrm>
            <a:off x="8327160" y="4322880"/>
            <a:ext cx="766800" cy="758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827;p3" descr=""/>
          <p:cNvPicPr/>
          <p:nvPr/>
        </p:nvPicPr>
        <p:blipFill>
          <a:blip r:embed="rId1"/>
          <a:stretch/>
        </p:blipFill>
        <p:spPr>
          <a:xfrm>
            <a:off x="5752440" y="3279600"/>
            <a:ext cx="2308680" cy="1657440"/>
          </a:xfrm>
          <a:prstGeom prst="rect">
            <a:avLst/>
          </a:prstGeom>
          <a:ln w="9525">
            <a:solidFill>
              <a:srgbClr val="ff8811"/>
            </a:solidFill>
            <a:round/>
          </a:ln>
        </p:spPr>
      </p:pic>
      <p:sp>
        <p:nvSpPr>
          <p:cNvPr id="96" name="Google Shape;828;p3"/>
          <p:cNvSpPr/>
          <p:nvPr/>
        </p:nvSpPr>
        <p:spPr>
          <a:xfrm>
            <a:off x="328680" y="502200"/>
            <a:ext cx="8491320" cy="2737800"/>
          </a:xfrm>
          <a:prstGeom prst="rect">
            <a:avLst/>
          </a:prstGeom>
          <a:noFill/>
          <a:ln w="0">
            <a:noFill/>
          </a:ln>
        </p:spPr>
        <p:style>
          <a:lnRef idx="0"/>
          <a:fillRef idx="0"/>
          <a:effectRef idx="0"/>
          <a:fontRef idx="minor"/>
        </p:style>
        <p:txBody>
          <a:bodyPr tIns="91440" bIns="91440" anchor="t">
            <a:spAutoFit/>
          </a:bodyPr>
          <a:p>
            <a:pPr algn="just">
              <a:lnSpc>
                <a:spcPct val="150000"/>
              </a:lnSpc>
              <a:spcBef>
                <a:spcPts val="601"/>
              </a:spcBef>
              <a:spcAft>
                <a:spcPts val="799"/>
              </a:spcAft>
              <a:buNone/>
              <a:tabLst>
                <a:tab algn="l" pos="0"/>
              </a:tabLst>
            </a:pPr>
            <a:r>
              <a:rPr b="1" lang="es" sz="1600" spc="-1" strike="noStrike">
                <a:solidFill>
                  <a:srgbClr val="005a93"/>
                </a:solidFill>
                <a:latin typeface="Montserrat"/>
                <a:ea typeface="Montserrat"/>
              </a:rPr>
              <a:t>Profissionais informais, de diversas vertentes, têm muita dificuldade para adquirir clientes na sua região de atuação, muitas vezes tendo que se deslocar por longas distâncias para chegar aos seus clientes, quando não o inverso. Enquanto que na outra ponta, clientes que se mudaram há pouco tempo para a região encontram muita dificuldade e insegurança ao procurar por profissionais confiáveis para realizar tarefas em suas residências. </a:t>
            </a:r>
            <a:endParaRPr b="0" lang="pt-BR" sz="1600" spc="-1" strike="noStrike">
              <a:latin typeface="Arial"/>
            </a:endParaRPr>
          </a:p>
        </p:txBody>
      </p:sp>
      <p:sp>
        <p:nvSpPr>
          <p:cNvPr id="97" name="Google Shape;829;p3"/>
          <p:cNvSpPr/>
          <p:nvPr/>
        </p:nvSpPr>
        <p:spPr>
          <a:xfrm>
            <a:off x="0" y="0"/>
            <a:ext cx="9143640" cy="557640"/>
          </a:xfrm>
          <a:prstGeom prst="rect">
            <a:avLst/>
          </a:prstGeom>
          <a:solidFill>
            <a:srgbClr val="ff8811"/>
          </a:solidFill>
          <a:ln w="0">
            <a:noFill/>
          </a:ln>
        </p:spPr>
        <p:style>
          <a:lnRef idx="0"/>
          <a:fillRef idx="0"/>
          <a:effectRef idx="0"/>
          <a:fontRef idx="minor"/>
        </p:style>
      </p:sp>
      <p:sp>
        <p:nvSpPr>
          <p:cNvPr id="98" name="Google Shape;830;p3"/>
          <p:cNvSpPr/>
          <p:nvPr/>
        </p:nvSpPr>
        <p:spPr>
          <a:xfrm>
            <a:off x="1194840" y="96480"/>
            <a:ext cx="6754320" cy="4615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2400" spc="-1" strike="noStrike">
                <a:solidFill>
                  <a:srgbClr val="ffffff"/>
                </a:solidFill>
                <a:latin typeface="Montserrat ExtraBold"/>
                <a:ea typeface="Montserrat ExtraBold"/>
              </a:rPr>
              <a:t>O PROJETO</a:t>
            </a:r>
            <a:endParaRPr b="0" lang="pt-BR" sz="2400" spc="-1" strike="noStrike">
              <a:latin typeface="Arial"/>
            </a:endParaRPr>
          </a:p>
        </p:txBody>
      </p:sp>
      <p:pic>
        <p:nvPicPr>
          <p:cNvPr id="99" name="Google Shape;831;p3" descr=""/>
          <p:cNvPicPr/>
          <p:nvPr/>
        </p:nvPicPr>
        <p:blipFill>
          <a:blip r:embed="rId2"/>
          <a:stretch/>
        </p:blipFill>
        <p:spPr>
          <a:xfrm>
            <a:off x="152280" y="3279600"/>
            <a:ext cx="2743560" cy="1657440"/>
          </a:xfrm>
          <a:prstGeom prst="rect">
            <a:avLst/>
          </a:prstGeom>
          <a:ln w="9525">
            <a:solidFill>
              <a:srgbClr val="ff8811"/>
            </a:solidFill>
            <a:round/>
          </a:ln>
        </p:spPr>
      </p:pic>
      <p:pic>
        <p:nvPicPr>
          <p:cNvPr id="100" name="Google Shape;832;p3" descr=""/>
          <p:cNvPicPr/>
          <p:nvPr/>
        </p:nvPicPr>
        <p:blipFill>
          <a:blip r:embed="rId3"/>
          <a:stretch/>
        </p:blipFill>
        <p:spPr>
          <a:xfrm>
            <a:off x="2952360" y="3279600"/>
            <a:ext cx="2743560" cy="1657440"/>
          </a:xfrm>
          <a:prstGeom prst="rect">
            <a:avLst/>
          </a:prstGeom>
          <a:ln w="9525">
            <a:solidFill>
              <a:srgbClr val="ff8811"/>
            </a:solidFill>
            <a:round/>
          </a:ln>
        </p:spPr>
      </p:pic>
      <p:pic>
        <p:nvPicPr>
          <p:cNvPr id="101" name="Google Shape;833;p3" descr=""/>
          <p:cNvPicPr/>
          <p:nvPr/>
        </p:nvPicPr>
        <p:blipFill>
          <a:blip r:embed="rId4"/>
          <a:stretch/>
        </p:blipFill>
        <p:spPr>
          <a:xfrm>
            <a:off x="8327160" y="4322880"/>
            <a:ext cx="766800" cy="758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838;g211fd8c1c30_0_5"/>
          <p:cNvSpPr/>
          <p:nvPr/>
        </p:nvSpPr>
        <p:spPr>
          <a:xfrm>
            <a:off x="-24480" y="4743360"/>
            <a:ext cx="9192240" cy="399960"/>
          </a:xfrm>
          <a:prstGeom prst="rect">
            <a:avLst/>
          </a:prstGeom>
          <a:solidFill>
            <a:srgbClr val="ff8811"/>
          </a:solidFill>
          <a:ln w="0">
            <a:noFill/>
          </a:ln>
        </p:spPr>
        <p:style>
          <a:lnRef idx="0"/>
          <a:fillRef idx="0"/>
          <a:effectRef idx="0"/>
          <a:fontRef idx="minor"/>
        </p:style>
      </p:sp>
      <p:sp>
        <p:nvSpPr>
          <p:cNvPr id="103" name="Google Shape;839;g211fd8c1c30_0_5"/>
          <p:cNvSpPr/>
          <p:nvPr/>
        </p:nvSpPr>
        <p:spPr>
          <a:xfrm>
            <a:off x="338760" y="274680"/>
            <a:ext cx="8559720" cy="240120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3800" spc="-1" strike="noStrike">
                <a:solidFill>
                  <a:srgbClr val="005a93"/>
                </a:solidFill>
                <a:latin typeface="Montserrat ExtraBold"/>
                <a:ea typeface="Montserrat ExtraBold"/>
              </a:rPr>
              <a:t>OBJETIVOS DE DESENVOLVIMENTO SUSTENTÁVEL (ODS)</a:t>
            </a:r>
            <a:endParaRPr b="0" lang="pt-BR" sz="3800" spc="-1" strike="noStrike">
              <a:latin typeface="Arial"/>
            </a:endParaRPr>
          </a:p>
        </p:txBody>
      </p:sp>
      <p:pic>
        <p:nvPicPr>
          <p:cNvPr id="104" name="Google Shape;840;g211fd8c1c30_0_5" descr=""/>
          <p:cNvPicPr/>
          <p:nvPr/>
        </p:nvPicPr>
        <p:blipFill>
          <a:blip r:embed="rId1"/>
          <a:stretch/>
        </p:blipFill>
        <p:spPr>
          <a:xfrm>
            <a:off x="1736640" y="2844720"/>
            <a:ext cx="5670360" cy="1729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Google Shape;845;p4"/>
          <p:cNvSpPr/>
          <p:nvPr/>
        </p:nvSpPr>
        <p:spPr>
          <a:xfrm>
            <a:off x="0" y="0"/>
            <a:ext cx="9143640" cy="557640"/>
          </a:xfrm>
          <a:prstGeom prst="rect">
            <a:avLst/>
          </a:prstGeom>
          <a:solidFill>
            <a:srgbClr val="ff8811"/>
          </a:solidFill>
          <a:ln w="0">
            <a:noFill/>
          </a:ln>
        </p:spPr>
        <p:style>
          <a:lnRef idx="0"/>
          <a:fillRef idx="0"/>
          <a:effectRef idx="0"/>
          <a:fontRef idx="minor"/>
        </p:style>
      </p:sp>
      <p:sp>
        <p:nvSpPr>
          <p:cNvPr id="106" name="Google Shape;846;p4"/>
          <p:cNvSpPr/>
          <p:nvPr/>
        </p:nvSpPr>
        <p:spPr>
          <a:xfrm>
            <a:off x="52920" y="20160"/>
            <a:ext cx="9090720" cy="4615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2300" spc="-1" strike="noStrike">
                <a:solidFill>
                  <a:srgbClr val="ffffff"/>
                </a:solidFill>
                <a:latin typeface="Montserrat ExtraBold"/>
                <a:ea typeface="Montserrat ExtraBold"/>
              </a:rPr>
              <a:t>OBJETIVOS DE DESENVOLVIMENTO SUSTENTÁVEL (ODS)</a:t>
            </a:r>
            <a:endParaRPr b="0" lang="pt-BR" sz="2300" spc="-1" strike="noStrike">
              <a:latin typeface="Arial"/>
            </a:endParaRPr>
          </a:p>
        </p:txBody>
      </p:sp>
      <p:sp>
        <p:nvSpPr>
          <p:cNvPr id="107" name="Google Shape;847;p4"/>
          <p:cNvSpPr/>
          <p:nvPr/>
        </p:nvSpPr>
        <p:spPr>
          <a:xfrm>
            <a:off x="1891440" y="557640"/>
            <a:ext cx="7022520" cy="1277640"/>
          </a:xfrm>
          <a:prstGeom prst="rect">
            <a:avLst/>
          </a:prstGeom>
          <a:noFill/>
          <a:ln w="0">
            <a:noFill/>
          </a:ln>
        </p:spPr>
        <p:style>
          <a:lnRef idx="0"/>
          <a:fillRef idx="0"/>
          <a:effectRef idx="0"/>
          <a:fontRef idx="minor"/>
        </p:style>
        <p:txBody>
          <a:bodyPr tIns="91440" bIns="91440" anchor="t">
            <a:spAutoFit/>
          </a:bodyPr>
          <a:p>
            <a:pPr>
              <a:lnSpc>
                <a:spcPct val="150000"/>
              </a:lnSpc>
              <a:spcBef>
                <a:spcPts val="601"/>
              </a:spcBef>
              <a:spcAft>
                <a:spcPts val="799"/>
              </a:spcAft>
              <a:buNone/>
              <a:tabLst>
                <a:tab algn="l" pos="0"/>
              </a:tabLst>
            </a:pPr>
            <a:r>
              <a:rPr b="1" lang="es" sz="1600" spc="-1" strike="noStrike">
                <a:solidFill>
                  <a:srgbClr val="a63e51"/>
                </a:solidFill>
                <a:latin typeface="Montserrat"/>
                <a:ea typeface="Montserrat"/>
              </a:rPr>
              <a:t>A plataforma cria oportunidades de trabalho digno para profissionais autônomos, estimulando o crescimento econômico local.</a:t>
            </a:r>
            <a:endParaRPr b="0" lang="pt-BR" sz="1600" spc="-1" strike="noStrike">
              <a:latin typeface="Arial"/>
            </a:endParaRPr>
          </a:p>
        </p:txBody>
      </p:sp>
      <p:sp>
        <p:nvSpPr>
          <p:cNvPr id="108" name="Google Shape;848;p4"/>
          <p:cNvSpPr/>
          <p:nvPr/>
        </p:nvSpPr>
        <p:spPr>
          <a:xfrm>
            <a:off x="326520" y="1801440"/>
            <a:ext cx="6090480" cy="81720"/>
          </a:xfrm>
          <a:prstGeom prst="rect">
            <a:avLst/>
          </a:prstGeom>
          <a:solidFill>
            <a:srgbClr val="a63e51"/>
          </a:solidFill>
          <a:ln w="0">
            <a:noFill/>
          </a:ln>
        </p:spPr>
        <p:style>
          <a:lnRef idx="0"/>
          <a:fillRef idx="0"/>
          <a:effectRef idx="0"/>
          <a:fontRef idx="minor"/>
        </p:style>
      </p:sp>
      <p:sp>
        <p:nvSpPr>
          <p:cNvPr id="109" name="Google Shape;849;p4"/>
          <p:cNvSpPr/>
          <p:nvPr/>
        </p:nvSpPr>
        <p:spPr>
          <a:xfrm>
            <a:off x="2714760" y="3333600"/>
            <a:ext cx="6090480" cy="81720"/>
          </a:xfrm>
          <a:prstGeom prst="rect">
            <a:avLst/>
          </a:prstGeom>
          <a:solidFill>
            <a:srgbClr val="ff8811"/>
          </a:solidFill>
          <a:ln w="0">
            <a:noFill/>
          </a:ln>
        </p:spPr>
        <p:style>
          <a:lnRef idx="0"/>
          <a:fillRef idx="0"/>
          <a:effectRef idx="0"/>
          <a:fontRef idx="minor"/>
        </p:style>
      </p:sp>
      <p:sp>
        <p:nvSpPr>
          <p:cNvPr id="110" name="Google Shape;850;p4"/>
          <p:cNvSpPr/>
          <p:nvPr/>
        </p:nvSpPr>
        <p:spPr>
          <a:xfrm>
            <a:off x="1492920" y="2122920"/>
            <a:ext cx="5877720" cy="1277640"/>
          </a:xfrm>
          <a:prstGeom prst="rect">
            <a:avLst/>
          </a:prstGeom>
          <a:noFill/>
          <a:ln w="0">
            <a:noFill/>
          </a:ln>
        </p:spPr>
        <p:style>
          <a:lnRef idx="0"/>
          <a:fillRef idx="0"/>
          <a:effectRef idx="0"/>
          <a:fontRef idx="minor"/>
        </p:style>
        <p:txBody>
          <a:bodyPr tIns="91440" bIns="91440" anchor="t">
            <a:spAutoFit/>
          </a:bodyPr>
          <a:p>
            <a:pPr algn="r">
              <a:lnSpc>
                <a:spcPct val="150000"/>
              </a:lnSpc>
              <a:spcBef>
                <a:spcPts val="601"/>
              </a:spcBef>
              <a:spcAft>
                <a:spcPts val="799"/>
              </a:spcAft>
              <a:buNone/>
              <a:tabLst>
                <a:tab algn="l" pos="0"/>
              </a:tabLst>
            </a:pPr>
            <a:r>
              <a:rPr b="1" lang="es" sz="1600" spc="-1" strike="noStrike">
                <a:solidFill>
                  <a:srgbClr val="ff8811"/>
                </a:solidFill>
                <a:latin typeface="Montserrat"/>
                <a:ea typeface="Montserrat"/>
              </a:rPr>
              <a:t>Facilita o acesso a serviços essenciais para diferentes camadas sociais e promove a inclusão digital de trabalhadores informais.</a:t>
            </a:r>
            <a:endParaRPr b="0" lang="pt-BR" sz="1600" spc="-1" strike="noStrike">
              <a:latin typeface="Arial"/>
            </a:endParaRPr>
          </a:p>
        </p:txBody>
      </p:sp>
      <p:pic>
        <p:nvPicPr>
          <p:cNvPr id="111" name="Google Shape;851;p4" descr=""/>
          <p:cNvPicPr/>
          <p:nvPr/>
        </p:nvPicPr>
        <p:blipFill>
          <a:blip r:embed="rId1"/>
          <a:stretch/>
        </p:blipFill>
        <p:spPr>
          <a:xfrm>
            <a:off x="326520" y="735840"/>
            <a:ext cx="1504440" cy="1495080"/>
          </a:xfrm>
          <a:prstGeom prst="rect">
            <a:avLst/>
          </a:prstGeom>
          <a:ln w="0">
            <a:noFill/>
          </a:ln>
        </p:spPr>
      </p:pic>
      <p:pic>
        <p:nvPicPr>
          <p:cNvPr id="112" name="Google Shape;852;p4" descr=""/>
          <p:cNvPicPr/>
          <p:nvPr/>
        </p:nvPicPr>
        <p:blipFill>
          <a:blip r:embed="rId2"/>
          <a:stretch/>
        </p:blipFill>
        <p:spPr>
          <a:xfrm>
            <a:off x="7409160" y="2246400"/>
            <a:ext cx="1504440" cy="1495080"/>
          </a:xfrm>
          <a:prstGeom prst="rect">
            <a:avLst/>
          </a:prstGeom>
          <a:ln w="0">
            <a:noFill/>
          </a:ln>
        </p:spPr>
      </p:pic>
      <p:sp>
        <p:nvSpPr>
          <p:cNvPr id="113" name="Google Shape;853;p4"/>
          <p:cNvSpPr/>
          <p:nvPr/>
        </p:nvSpPr>
        <p:spPr>
          <a:xfrm>
            <a:off x="491040" y="4866120"/>
            <a:ext cx="6090480" cy="81720"/>
          </a:xfrm>
          <a:prstGeom prst="rect">
            <a:avLst/>
          </a:prstGeom>
          <a:solidFill>
            <a:srgbClr val="e30877"/>
          </a:solidFill>
          <a:ln w="0">
            <a:noFill/>
          </a:ln>
        </p:spPr>
        <p:style>
          <a:lnRef idx="0"/>
          <a:fillRef idx="0"/>
          <a:effectRef idx="0"/>
          <a:fontRef idx="minor"/>
        </p:style>
      </p:sp>
      <p:sp>
        <p:nvSpPr>
          <p:cNvPr id="114" name="Google Shape;854;p4"/>
          <p:cNvSpPr/>
          <p:nvPr/>
        </p:nvSpPr>
        <p:spPr>
          <a:xfrm>
            <a:off x="1830960" y="3600000"/>
            <a:ext cx="7022520" cy="1277640"/>
          </a:xfrm>
          <a:prstGeom prst="rect">
            <a:avLst/>
          </a:prstGeom>
          <a:noFill/>
          <a:ln w="0">
            <a:noFill/>
          </a:ln>
        </p:spPr>
        <p:style>
          <a:lnRef idx="0"/>
          <a:fillRef idx="0"/>
          <a:effectRef idx="0"/>
          <a:fontRef idx="minor"/>
        </p:style>
        <p:txBody>
          <a:bodyPr tIns="91440" bIns="91440" anchor="t">
            <a:spAutoFit/>
          </a:bodyPr>
          <a:p>
            <a:pPr>
              <a:lnSpc>
                <a:spcPct val="150000"/>
              </a:lnSpc>
              <a:spcBef>
                <a:spcPts val="601"/>
              </a:spcBef>
              <a:spcAft>
                <a:spcPts val="799"/>
              </a:spcAft>
              <a:buNone/>
              <a:tabLst>
                <a:tab algn="l" pos="0"/>
              </a:tabLst>
            </a:pPr>
            <a:r>
              <a:rPr b="1" lang="es" sz="1600" spc="-1" strike="noStrike">
                <a:solidFill>
                  <a:srgbClr val="e30877"/>
                </a:solidFill>
                <a:latin typeface="Montserrat"/>
                <a:ea typeface="Montserrat"/>
              </a:rPr>
              <a:t>Incentiva o uso de serviços locais, reduzindo a necessidade de deslocamentos longos e promovendo o desenvolvimento sustentável das comunidades.</a:t>
            </a:r>
            <a:endParaRPr b="0" lang="pt-BR" sz="1600" spc="-1" strike="noStrike">
              <a:latin typeface="Arial"/>
            </a:endParaRPr>
          </a:p>
        </p:txBody>
      </p:sp>
      <p:pic>
        <p:nvPicPr>
          <p:cNvPr id="115" name="Google Shape;855;p4" descr=""/>
          <p:cNvPicPr/>
          <p:nvPr/>
        </p:nvPicPr>
        <p:blipFill>
          <a:blip r:embed="rId3"/>
          <a:stretch/>
        </p:blipFill>
        <p:spPr>
          <a:xfrm>
            <a:off x="326520" y="3584880"/>
            <a:ext cx="1504440" cy="1495080"/>
          </a:xfrm>
          <a:prstGeom prst="rect">
            <a:avLst/>
          </a:prstGeom>
          <a:ln w="0">
            <a:noFill/>
          </a:ln>
        </p:spPr>
      </p:pic>
      <p:pic>
        <p:nvPicPr>
          <p:cNvPr id="116" name="Google Shape;856;p4" descr=""/>
          <p:cNvPicPr/>
          <p:nvPr/>
        </p:nvPicPr>
        <p:blipFill>
          <a:blip r:embed="rId4"/>
          <a:stretch/>
        </p:blipFill>
        <p:spPr>
          <a:xfrm>
            <a:off x="8327160" y="4322880"/>
            <a:ext cx="766800" cy="758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Google Shape;861;g2d46ff0e6f2_0_0"/>
          <p:cNvSpPr/>
          <p:nvPr/>
        </p:nvSpPr>
        <p:spPr>
          <a:xfrm>
            <a:off x="-24480" y="4743360"/>
            <a:ext cx="9192240" cy="399960"/>
          </a:xfrm>
          <a:prstGeom prst="rect">
            <a:avLst/>
          </a:prstGeom>
          <a:solidFill>
            <a:srgbClr val="ff8811"/>
          </a:solidFill>
          <a:ln w="0">
            <a:noFill/>
          </a:ln>
        </p:spPr>
        <p:style>
          <a:lnRef idx="0"/>
          <a:fillRef idx="0"/>
          <a:effectRef idx="0"/>
          <a:fontRef idx="minor"/>
        </p:style>
      </p:sp>
      <p:sp>
        <p:nvSpPr>
          <p:cNvPr id="118" name="Google Shape;862;g2d46ff0e6f2_0_0"/>
          <p:cNvSpPr/>
          <p:nvPr/>
        </p:nvSpPr>
        <p:spPr>
          <a:xfrm>
            <a:off x="1194840" y="512280"/>
            <a:ext cx="6754320" cy="1307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4400" spc="-1" strike="noStrike">
                <a:solidFill>
                  <a:srgbClr val="005a93"/>
                </a:solidFill>
                <a:latin typeface="Montserrat ExtraBold"/>
                <a:ea typeface="Montserrat ExtraBold"/>
              </a:rPr>
              <a:t>BACKEND</a:t>
            </a:r>
            <a:endParaRPr b="0" lang="pt-BR" sz="4400" spc="-1" strike="noStrike">
              <a:latin typeface="Arial"/>
            </a:endParaRPr>
          </a:p>
        </p:txBody>
      </p:sp>
      <p:pic>
        <p:nvPicPr>
          <p:cNvPr id="119" name="Google Shape;863;g2d46ff0e6f2_0_0" descr=""/>
          <p:cNvPicPr/>
          <p:nvPr/>
        </p:nvPicPr>
        <p:blipFill>
          <a:blip r:embed="rId1"/>
          <a:stretch/>
        </p:blipFill>
        <p:spPr>
          <a:xfrm>
            <a:off x="1736640" y="2173680"/>
            <a:ext cx="5670360" cy="1729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68;g211fd8c1c30_0_173" descr=""/>
          <p:cNvPicPr/>
          <p:nvPr/>
        </p:nvPicPr>
        <p:blipFill>
          <a:blip r:embed="rId1"/>
          <a:stretch/>
        </p:blipFill>
        <p:spPr>
          <a:xfrm>
            <a:off x="461880" y="643320"/>
            <a:ext cx="7947000" cy="4281840"/>
          </a:xfrm>
          <a:prstGeom prst="rect">
            <a:avLst/>
          </a:prstGeom>
          <a:ln w="28575">
            <a:solidFill>
              <a:srgbClr val="005a93"/>
            </a:solidFill>
            <a:round/>
          </a:ln>
        </p:spPr>
      </p:pic>
      <p:sp>
        <p:nvSpPr>
          <p:cNvPr id="121" name="Google Shape;869;g211fd8c1c30_0_173"/>
          <p:cNvSpPr/>
          <p:nvPr/>
        </p:nvSpPr>
        <p:spPr>
          <a:xfrm>
            <a:off x="0" y="0"/>
            <a:ext cx="9143640" cy="557640"/>
          </a:xfrm>
          <a:prstGeom prst="rect">
            <a:avLst/>
          </a:prstGeom>
          <a:solidFill>
            <a:srgbClr val="ff8811"/>
          </a:solidFill>
          <a:ln w="0">
            <a:noFill/>
          </a:ln>
        </p:spPr>
        <p:style>
          <a:lnRef idx="0"/>
          <a:fillRef idx="0"/>
          <a:effectRef idx="0"/>
          <a:fontRef idx="minor"/>
        </p:style>
      </p:sp>
      <p:sp>
        <p:nvSpPr>
          <p:cNvPr id="122" name="Google Shape;870;g211fd8c1c30_0_173"/>
          <p:cNvSpPr/>
          <p:nvPr/>
        </p:nvSpPr>
        <p:spPr>
          <a:xfrm>
            <a:off x="1194840" y="96480"/>
            <a:ext cx="6754320" cy="46152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s" sz="2400" spc="-1" strike="noStrike">
                <a:solidFill>
                  <a:srgbClr val="ffffff"/>
                </a:solidFill>
                <a:latin typeface="Montserrat ExtraBold"/>
                <a:ea typeface="Montserrat ExtraBold"/>
              </a:rPr>
              <a:t>DIAGRAMA DE CASO DE USO</a:t>
            </a:r>
            <a:endParaRPr b="0" lang="pt-BR" sz="2400" spc="-1" strike="noStrike">
              <a:latin typeface="Arial"/>
            </a:endParaRPr>
          </a:p>
        </p:txBody>
      </p:sp>
      <p:pic>
        <p:nvPicPr>
          <p:cNvPr id="123" name="Google Shape;871;g211fd8c1c30_0_173" descr=""/>
          <p:cNvPicPr/>
          <p:nvPr/>
        </p:nvPicPr>
        <p:blipFill>
          <a:blip r:embed="rId2"/>
          <a:stretch/>
        </p:blipFill>
        <p:spPr>
          <a:xfrm>
            <a:off x="8327160" y="4322880"/>
            <a:ext cx="766800" cy="758160"/>
          </a:xfrm>
          <a:prstGeom prst="rect">
            <a:avLst/>
          </a:prstGeom>
          <a:ln w="0">
            <a:noFill/>
          </a:ln>
        </p:spPr>
      </p:pic>
      <p:sp>
        <p:nvSpPr>
          <p:cNvPr id="124" name="Google Shape;872;g211fd8c1c30_0_173"/>
          <p:cNvSpPr/>
          <p:nvPr/>
        </p:nvSpPr>
        <p:spPr>
          <a:xfrm>
            <a:off x="162000" y="4358520"/>
            <a:ext cx="3924000" cy="686520"/>
          </a:xfrm>
          <a:prstGeom prst="round2DiagRect">
            <a:avLst>
              <a:gd name="adj1" fmla="val 50000"/>
              <a:gd name="adj2" fmla="val 0"/>
            </a:avLst>
          </a:prstGeom>
          <a:solidFill>
            <a:srgbClr val="005a93"/>
          </a:solidFill>
          <a:ln w="0">
            <a:noFill/>
          </a:ln>
        </p:spPr>
        <p:style>
          <a:lnRef idx="0"/>
          <a:fillRef idx="0"/>
          <a:effectRef idx="0"/>
          <a:fontRef idx="minor"/>
        </p:style>
      </p:sp>
      <p:sp>
        <p:nvSpPr>
          <p:cNvPr id="125" name="Google Shape;873;g211fd8c1c30_0_173"/>
          <p:cNvSpPr/>
          <p:nvPr/>
        </p:nvSpPr>
        <p:spPr>
          <a:xfrm>
            <a:off x="680040" y="4479120"/>
            <a:ext cx="3099960" cy="446040"/>
          </a:xfrm>
          <a:prstGeom prst="rect">
            <a:avLst/>
          </a:prstGeom>
          <a:noFill/>
          <a:ln w="0">
            <a:noFill/>
          </a:ln>
        </p:spPr>
        <p:style>
          <a:lnRef idx="0"/>
          <a:fillRef idx="0"/>
          <a:effectRef idx="0"/>
          <a:fontRef idx="minor"/>
        </p:style>
        <p:txBody>
          <a:bodyPr tIns="91440" bIns="91440" anchor="ctr">
            <a:noAutofit/>
          </a:bodyPr>
          <a:p>
            <a:pPr algn="ctr">
              <a:lnSpc>
                <a:spcPct val="150000"/>
              </a:lnSpc>
              <a:spcBef>
                <a:spcPts val="601"/>
              </a:spcBef>
              <a:spcAft>
                <a:spcPts val="799"/>
              </a:spcAft>
              <a:buNone/>
              <a:tabLst>
                <a:tab algn="l" pos="0"/>
              </a:tabLst>
            </a:pPr>
            <a:r>
              <a:rPr b="1" lang="es" sz="2200" spc="-1" strike="noStrike">
                <a:solidFill>
                  <a:srgbClr val="ffffff"/>
                </a:solidFill>
                <a:latin typeface="Montserrat"/>
                <a:ea typeface="Montserrat"/>
              </a:rPr>
              <a:t>Cliente x Parceiro</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a693"/>
      </a:dk2>
      <a:lt2>
        <a:srgbClr val="f6f7e3"/>
      </a:lt2>
      <a:accent1>
        <a:srgbClr val="88c3b0"/>
      </a:accent1>
      <a:accent2>
        <a:srgbClr val="01808d"/>
      </a:accent2>
      <a:accent3>
        <a:srgbClr val="09678a"/>
      </a:accent3>
      <a:accent4>
        <a:srgbClr val="5fb89d"/>
      </a:accent4>
      <a:accent5>
        <a:srgbClr val="5fbba0"/>
      </a:accent5>
      <a:accent6>
        <a:srgbClr val="ffffff"/>
      </a:accent6>
      <a:hlink>
        <a:srgbClr val="0d678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a693"/>
      </a:dk2>
      <a:lt2>
        <a:srgbClr val="f6f7e3"/>
      </a:lt2>
      <a:accent1>
        <a:srgbClr val="88c3b0"/>
      </a:accent1>
      <a:accent2>
        <a:srgbClr val="01808d"/>
      </a:accent2>
      <a:accent3>
        <a:srgbClr val="09678a"/>
      </a:accent3>
      <a:accent4>
        <a:srgbClr val="5fb89d"/>
      </a:accent4>
      <a:accent5>
        <a:srgbClr val="5fbba0"/>
      </a:accent5>
      <a:accent6>
        <a:srgbClr val="ffffff"/>
      </a:accent6>
      <a:hlink>
        <a:srgbClr val="0d678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Alunos</dc:creator>
  <dc:description/>
  <dc:language>pt-BR</dc:language>
  <cp:lastModifiedBy/>
  <dcterms:modified xsi:type="dcterms:W3CDTF">2024-12-04T16:57:50Z</dcterms:modified>
  <cp:revision>1</cp:revision>
  <dc:subject/>
  <dc:title/>
</cp:coreProperties>
</file>