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83" r:id="rId2"/>
  </p:sldIdLst>
  <p:sldSz cx="30275213" cy="42803763"/>
  <p:notesSz cx="6858000" cy="9144000"/>
  <p:embeddedFontLst>
    <p:embeddedFont>
      <p:font typeface="Source Sans Pro" panose="020B0604020202020204" charset="0"/>
      <p:regular r:id="rId4"/>
      <p:bold r:id="rId5"/>
      <p:italic r:id="rId6"/>
      <p:boldItalic r:id="rId7"/>
    </p:embeddedFont>
    <p:embeddedFont>
      <p:font typeface="Oswald" panose="020B060402020202020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161"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3300"/>
    <a:srgbClr val="002492"/>
    <a:srgbClr val="FAF0F0"/>
    <a:srgbClr val="054BA1"/>
    <a:srgbClr val="32D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8D8D9-07C9-4BA6-A08B-1FA6BDB1D585}">
  <a:tblStyle styleId="{F5A8D8D9-07C9-4BA6-A08B-1FA6BDB1D58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 d="100"/>
          <a:sy n="11" d="100"/>
        </p:scale>
        <p:origin x="2400" y="150"/>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216150" y="685800"/>
            <a:ext cx="2425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18900794"/>
      </p:ext>
    </p:extLst>
  </p:cSld>
  <p:clrMap bg1="lt1" tx1="dk1" bg2="dk2" tx2="lt2" accent1="accent1" accent2="accent2" accent3="accent3" accent4="accent4" accent5="accent5" accent6="accent6" hlink="hlink" folHlink="folHlink"/>
  <p:notesStyle>
    <a:lvl1pPr marL="0" algn="l" defTabSz="4673910" rtl="0" eaLnBrk="1" latinLnBrk="0" hangingPunct="1">
      <a:defRPr sz="6138" kern="1200">
        <a:solidFill>
          <a:schemeClr val="tx1"/>
        </a:solidFill>
        <a:latin typeface="+mn-lt"/>
        <a:ea typeface="+mn-ea"/>
        <a:cs typeface="+mn-cs"/>
      </a:defRPr>
    </a:lvl1pPr>
    <a:lvl2pPr marL="2336955" algn="l" defTabSz="4673910" rtl="0" eaLnBrk="1" latinLnBrk="0" hangingPunct="1">
      <a:defRPr sz="6138" kern="1200">
        <a:solidFill>
          <a:schemeClr val="tx1"/>
        </a:solidFill>
        <a:latin typeface="+mn-lt"/>
        <a:ea typeface="+mn-ea"/>
        <a:cs typeface="+mn-cs"/>
      </a:defRPr>
    </a:lvl2pPr>
    <a:lvl3pPr marL="4673910" algn="l" defTabSz="4673910" rtl="0" eaLnBrk="1" latinLnBrk="0" hangingPunct="1">
      <a:defRPr sz="6138" kern="1200">
        <a:solidFill>
          <a:schemeClr val="tx1"/>
        </a:solidFill>
        <a:latin typeface="+mn-lt"/>
        <a:ea typeface="+mn-ea"/>
        <a:cs typeface="+mn-cs"/>
      </a:defRPr>
    </a:lvl3pPr>
    <a:lvl4pPr marL="7010865" algn="l" defTabSz="4673910" rtl="0" eaLnBrk="1" latinLnBrk="0" hangingPunct="1">
      <a:defRPr sz="6138" kern="1200">
        <a:solidFill>
          <a:schemeClr val="tx1"/>
        </a:solidFill>
        <a:latin typeface="+mn-lt"/>
        <a:ea typeface="+mn-ea"/>
        <a:cs typeface="+mn-cs"/>
      </a:defRPr>
    </a:lvl4pPr>
    <a:lvl5pPr marL="9347824" algn="l" defTabSz="4673910" rtl="0" eaLnBrk="1" latinLnBrk="0" hangingPunct="1">
      <a:defRPr sz="6138" kern="1200">
        <a:solidFill>
          <a:schemeClr val="tx1"/>
        </a:solidFill>
        <a:latin typeface="+mn-lt"/>
        <a:ea typeface="+mn-ea"/>
        <a:cs typeface="+mn-cs"/>
      </a:defRPr>
    </a:lvl5pPr>
    <a:lvl6pPr marL="11684779" algn="l" defTabSz="4673910" rtl="0" eaLnBrk="1" latinLnBrk="0" hangingPunct="1">
      <a:defRPr sz="6138" kern="1200">
        <a:solidFill>
          <a:schemeClr val="tx1"/>
        </a:solidFill>
        <a:latin typeface="+mn-lt"/>
        <a:ea typeface="+mn-ea"/>
        <a:cs typeface="+mn-cs"/>
      </a:defRPr>
    </a:lvl6pPr>
    <a:lvl7pPr marL="14021729" algn="l" defTabSz="4673910" rtl="0" eaLnBrk="1" latinLnBrk="0" hangingPunct="1">
      <a:defRPr sz="6138" kern="1200">
        <a:solidFill>
          <a:schemeClr val="tx1"/>
        </a:solidFill>
        <a:latin typeface="+mn-lt"/>
        <a:ea typeface="+mn-ea"/>
        <a:cs typeface="+mn-cs"/>
      </a:defRPr>
    </a:lvl7pPr>
    <a:lvl8pPr marL="16358684" algn="l" defTabSz="4673910" rtl="0" eaLnBrk="1" latinLnBrk="0" hangingPunct="1">
      <a:defRPr sz="6138" kern="1200">
        <a:solidFill>
          <a:schemeClr val="tx1"/>
        </a:solidFill>
        <a:latin typeface="+mn-lt"/>
        <a:ea typeface="+mn-ea"/>
        <a:cs typeface="+mn-cs"/>
      </a:defRPr>
    </a:lvl8pPr>
    <a:lvl9pPr marL="18695643" algn="l" defTabSz="4673910" rtl="0" eaLnBrk="1" latinLnBrk="0" hangingPunct="1">
      <a:defRPr sz="61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2216150" y="685800"/>
            <a:ext cx="2425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28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94607" y="37005683"/>
            <a:ext cx="30432898" cy="5929173"/>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94607" y="38098652"/>
            <a:ext cx="30432898" cy="4863643"/>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6118553" y="35392840"/>
            <a:ext cx="405961" cy="1020367"/>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sz="7161"/>
          </a:p>
        </p:txBody>
      </p:sp>
      <p:sp>
        <p:nvSpPr>
          <p:cNvPr id="372" name="Shape 372"/>
          <p:cNvSpPr/>
          <p:nvPr/>
        </p:nvSpPr>
        <p:spPr>
          <a:xfrm rot="8100000">
            <a:off x="19994692" y="37755014"/>
            <a:ext cx="405961" cy="1020367"/>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373" name="Shape 373"/>
          <p:cNvSpPr/>
          <p:nvPr/>
        </p:nvSpPr>
        <p:spPr>
          <a:xfrm rot="8100000">
            <a:off x="23779094" y="38032550"/>
            <a:ext cx="405961" cy="1020367"/>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sz="7161"/>
          </a:p>
        </p:txBody>
      </p:sp>
      <p:grpSp>
        <p:nvGrpSpPr>
          <p:cNvPr id="374" name="Shape 374"/>
          <p:cNvGrpSpPr/>
          <p:nvPr/>
        </p:nvGrpSpPr>
        <p:grpSpPr>
          <a:xfrm>
            <a:off x="-31531" y="37136339"/>
            <a:ext cx="30354097" cy="4954035"/>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141827" y="36978318"/>
            <a:ext cx="30558541" cy="5349216"/>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sz="7161"/>
            </a:p>
          </p:txBody>
        </p:sp>
      </p:grpSp>
      <p:sp>
        <p:nvSpPr>
          <p:cNvPr id="404" name="Shape 404"/>
          <p:cNvSpPr/>
          <p:nvPr/>
        </p:nvSpPr>
        <p:spPr>
          <a:xfrm>
            <a:off x="9902032" y="38165963"/>
            <a:ext cx="379429" cy="953685"/>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405" name="Shape 405"/>
          <p:cNvSpPr/>
          <p:nvPr/>
        </p:nvSpPr>
        <p:spPr>
          <a:xfrm>
            <a:off x="3594696" y="40543950"/>
            <a:ext cx="379429" cy="953685"/>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406" name="Shape 406"/>
          <p:cNvSpPr/>
          <p:nvPr/>
        </p:nvSpPr>
        <p:spPr>
          <a:xfrm>
            <a:off x="16209368" y="37582022"/>
            <a:ext cx="379429" cy="953685"/>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
        <p:nvSpPr>
          <p:cNvPr id="407" name="Shape 407"/>
          <p:cNvSpPr/>
          <p:nvPr/>
        </p:nvSpPr>
        <p:spPr>
          <a:xfrm rot="8100000">
            <a:off x="28804995" y="36026971"/>
            <a:ext cx="405961" cy="1020367"/>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7161"/>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1261467" y="63"/>
            <a:ext cx="27752279" cy="42960612"/>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3469037" y="5277134"/>
            <a:ext cx="23165306" cy="5956824"/>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3562070" y="12817211"/>
            <a:ext cx="23165306" cy="15995542"/>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e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jpe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32"/>
        <p:cNvGrpSpPr/>
        <p:nvPr/>
      </p:nvGrpSpPr>
      <p:grpSpPr>
        <a:xfrm>
          <a:off x="0" y="0"/>
          <a:ext cx="0" cy="0"/>
          <a:chOff x="0" y="0"/>
          <a:chExt cx="0" cy="0"/>
        </a:xfrm>
      </p:grpSpPr>
      <p:sp>
        <p:nvSpPr>
          <p:cNvPr id="45" name="Rectangle 44"/>
          <p:cNvSpPr/>
          <p:nvPr/>
        </p:nvSpPr>
        <p:spPr>
          <a:xfrm>
            <a:off x="-3" y="12802"/>
            <a:ext cx="30275213" cy="8585200"/>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 name="TextBox 7"/>
          <p:cNvSpPr txBox="1"/>
          <p:nvPr/>
        </p:nvSpPr>
        <p:spPr>
          <a:xfrm>
            <a:off x="377606" y="11118337"/>
            <a:ext cx="13040394" cy="7971413"/>
          </a:xfrm>
          <a:prstGeom prst="rect">
            <a:avLst/>
          </a:prstGeom>
          <a:noFill/>
        </p:spPr>
        <p:txBody>
          <a:bodyPr wrap="square" rtlCol="0">
            <a:spAutoFit/>
          </a:bodyPr>
          <a:lstStyle/>
          <a:p>
            <a:pPr algn="just">
              <a:buFont typeface="Courier New" pitchFamily="49" charset="0"/>
              <a:buChar char="o"/>
            </a:pPr>
            <a:r>
              <a:rPr lang="fr-FR" sz="4400" dirty="0" smtClean="0"/>
              <a:t> En tenant compte de la situation actuelle du pays et de l’augmentation de la charge du travail de la société « Billcom Consulting »,</a:t>
            </a:r>
            <a:r>
              <a:rPr lang="fr-FR" sz="4800" dirty="0"/>
              <a:t> </a:t>
            </a:r>
            <a:r>
              <a:rPr lang="fr-FR" sz="4800" dirty="0" smtClean="0"/>
              <a:t>la mise en place d’un système de gestion des projets afin de garantir une méthode de travail collaborative, d’harmoniser les tâches entre ses membres, et d’aplanir le suivi des projets demeure une nécessité pour la société. C’est dans ce cadre s’intègre notre projet de fin d’études.</a:t>
            </a:r>
            <a:endParaRPr lang="fr-FR" sz="4800" dirty="0"/>
          </a:p>
          <a:p>
            <a:pPr algn="just"/>
            <a:endParaRPr lang="fr-FR" sz="4400" dirty="0" smtClean="0"/>
          </a:p>
          <a:p>
            <a:pPr algn="just"/>
            <a:r>
              <a:rPr lang="fr-FR" sz="4400" dirty="0" smtClean="0"/>
              <a:t> </a:t>
            </a:r>
            <a:endParaRPr lang="fr-FR" sz="4400" dirty="0"/>
          </a:p>
        </p:txBody>
      </p:sp>
      <p:pic>
        <p:nvPicPr>
          <p:cNvPr id="117" name="Picture 116"/>
          <p:cNvPicPr>
            <a:picLocks noChangeAspect="1"/>
          </p:cNvPicPr>
          <p:nvPr/>
        </p:nvPicPr>
        <p:blipFill>
          <a:blip r:embed="rId3">
            <a:clrChange>
              <a:clrFrom>
                <a:srgbClr val="FFFFFF"/>
              </a:clrFrom>
              <a:clrTo>
                <a:srgbClr val="FFFFFF">
                  <a:alpha val="0"/>
                </a:srgbClr>
              </a:clrTo>
            </a:clrChange>
          </a:blip>
          <a:stretch>
            <a:fillRect/>
          </a:stretch>
        </p:blipFill>
        <p:spPr>
          <a:xfrm>
            <a:off x="0" y="808324"/>
            <a:ext cx="7736451" cy="2087614"/>
          </a:xfrm>
          <a:prstGeom prst="rect">
            <a:avLst/>
          </a:prstGeom>
        </p:spPr>
      </p:pic>
      <p:sp>
        <p:nvSpPr>
          <p:cNvPr id="122" name="Rounded Rectangle 121"/>
          <p:cNvSpPr/>
          <p:nvPr/>
        </p:nvSpPr>
        <p:spPr>
          <a:xfrm>
            <a:off x="16858549" y="37577113"/>
            <a:ext cx="13073063" cy="1600140"/>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Conclusion</a:t>
            </a:r>
          </a:p>
        </p:txBody>
      </p:sp>
      <p:cxnSp>
        <p:nvCxnSpPr>
          <p:cNvPr id="3" name="Straight Connector 2"/>
          <p:cNvCxnSpPr/>
          <p:nvPr/>
        </p:nvCxnSpPr>
        <p:spPr>
          <a:xfrm>
            <a:off x="0" y="8619366"/>
            <a:ext cx="30275213"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7" name="TextBox 88">
            <a:extLst>
              <a:ext uri="{FF2B5EF4-FFF2-40B4-BE49-F238E27FC236}">
                <a16:creationId xmlns:a16="http://schemas.microsoft.com/office/drawing/2014/main" id="{3AF452F7-64D2-4280-91CF-A0C9C39B73CD}"/>
              </a:ext>
            </a:extLst>
          </p:cNvPr>
          <p:cNvSpPr txBox="1"/>
          <p:nvPr/>
        </p:nvSpPr>
        <p:spPr>
          <a:xfrm>
            <a:off x="745383" y="26946392"/>
            <a:ext cx="12672617" cy="1446550"/>
          </a:xfrm>
          <a:prstGeom prst="rect">
            <a:avLst/>
          </a:prstGeom>
          <a:noFill/>
        </p:spPr>
        <p:txBody>
          <a:bodyPr wrap="square" rtlCol="0">
            <a:spAutoFit/>
          </a:bodyPr>
          <a:lstStyle/>
          <a:p>
            <a:pPr algn="just">
              <a:buFont typeface="Courier New" pitchFamily="49" charset="0"/>
              <a:buChar char="o"/>
            </a:pPr>
            <a:r>
              <a:rPr lang="fr-FR" sz="4400" dirty="0" smtClean="0"/>
              <a:t> Confidentialité des données et nécessité de la mise en place d’une couche sécurité.</a:t>
            </a:r>
            <a:endParaRPr lang="fr-FR" sz="4400" dirty="0"/>
          </a:p>
        </p:txBody>
      </p:sp>
      <p:sp>
        <p:nvSpPr>
          <p:cNvPr id="39" name="TextBox 91">
            <a:extLst>
              <a:ext uri="{FF2B5EF4-FFF2-40B4-BE49-F238E27FC236}">
                <a16:creationId xmlns:a16="http://schemas.microsoft.com/office/drawing/2014/main" id="{09E8EB07-5F96-4B89-B577-4A2B961898DE}"/>
              </a:ext>
            </a:extLst>
          </p:cNvPr>
          <p:cNvSpPr txBox="1"/>
          <p:nvPr/>
        </p:nvSpPr>
        <p:spPr>
          <a:xfrm>
            <a:off x="691351" y="24557040"/>
            <a:ext cx="12726649" cy="2123658"/>
          </a:xfrm>
          <a:prstGeom prst="rect">
            <a:avLst/>
          </a:prstGeom>
          <a:noFill/>
        </p:spPr>
        <p:txBody>
          <a:bodyPr wrap="square" rtlCol="0">
            <a:spAutoFit/>
          </a:bodyPr>
          <a:lstStyle/>
          <a:p>
            <a:pPr algn="just">
              <a:buFont typeface="Courier New" pitchFamily="49" charset="0"/>
              <a:buChar char="o"/>
            </a:pPr>
            <a:r>
              <a:rPr lang="fr-FR" sz="4400" dirty="0" smtClean="0"/>
              <a:t> Fonctionnalités limités pour les outils de gestion open source et couts élevé pour les logiciels payants.</a:t>
            </a:r>
            <a:endParaRPr lang="fr-FR" sz="4400" dirty="0"/>
          </a:p>
        </p:txBody>
      </p:sp>
      <p:sp>
        <p:nvSpPr>
          <p:cNvPr id="48" name="TextBox 92">
            <a:extLst>
              <a:ext uri="{FF2B5EF4-FFF2-40B4-BE49-F238E27FC236}">
                <a16:creationId xmlns:a16="http://schemas.microsoft.com/office/drawing/2014/main" id="{C901FDBF-BE1B-4635-AB99-867B387C27C0}"/>
              </a:ext>
            </a:extLst>
          </p:cNvPr>
          <p:cNvSpPr txBox="1"/>
          <p:nvPr/>
        </p:nvSpPr>
        <p:spPr>
          <a:xfrm>
            <a:off x="619507" y="20481732"/>
            <a:ext cx="12752012" cy="2123658"/>
          </a:xfrm>
          <a:prstGeom prst="rect">
            <a:avLst/>
          </a:prstGeom>
          <a:noFill/>
        </p:spPr>
        <p:txBody>
          <a:bodyPr wrap="square" rtlCol="0">
            <a:spAutoFit/>
          </a:bodyPr>
          <a:lstStyle/>
          <a:p>
            <a:pPr>
              <a:buFont typeface="Courier New" pitchFamily="49" charset="0"/>
              <a:buChar char="o"/>
            </a:pPr>
            <a:r>
              <a:rPr lang="fr-FR" sz="4400" dirty="0" smtClean="0"/>
              <a:t> Complexité administratives en tenant compte de la charge du travail et du nombre de projets en parallèle.</a:t>
            </a:r>
            <a:endParaRPr lang="fr-FR" sz="4400" dirty="0"/>
          </a:p>
        </p:txBody>
      </p:sp>
      <p:sp>
        <p:nvSpPr>
          <p:cNvPr id="50" name="TextBox 88">
            <a:extLst>
              <a:ext uri="{FF2B5EF4-FFF2-40B4-BE49-F238E27FC236}">
                <a16:creationId xmlns:a16="http://schemas.microsoft.com/office/drawing/2014/main" id="{3AF452F7-64D2-4280-91CF-A0C9C39B73CD}"/>
              </a:ext>
            </a:extLst>
          </p:cNvPr>
          <p:cNvSpPr txBox="1"/>
          <p:nvPr/>
        </p:nvSpPr>
        <p:spPr>
          <a:xfrm>
            <a:off x="665988" y="22732709"/>
            <a:ext cx="12659049" cy="2123658"/>
          </a:xfrm>
          <a:prstGeom prst="rect">
            <a:avLst/>
          </a:prstGeom>
          <a:noFill/>
        </p:spPr>
        <p:txBody>
          <a:bodyPr wrap="square" rtlCol="0">
            <a:spAutoFit/>
          </a:bodyPr>
          <a:lstStyle/>
          <a:p>
            <a:pPr algn="just">
              <a:buFont typeface="Courier New" pitchFamily="49" charset="0"/>
              <a:buChar char="o"/>
            </a:pPr>
            <a:r>
              <a:rPr lang="fr-FR" sz="4400" dirty="0" smtClean="0"/>
              <a:t> Absence d’un outil de gestion et de suivi de projet spécifiques à la société.</a:t>
            </a:r>
          </a:p>
          <a:p>
            <a:pPr algn="just"/>
            <a:endParaRPr lang="fr-FR" sz="4400" dirty="0"/>
          </a:p>
        </p:txBody>
      </p:sp>
      <p:sp>
        <p:nvSpPr>
          <p:cNvPr id="51" name="TextBox 88">
            <a:extLst>
              <a:ext uri="{FF2B5EF4-FFF2-40B4-BE49-F238E27FC236}">
                <a16:creationId xmlns:a16="http://schemas.microsoft.com/office/drawing/2014/main" id="{3AF452F7-64D2-4280-91CF-A0C9C39B73CD}"/>
              </a:ext>
            </a:extLst>
          </p:cNvPr>
          <p:cNvSpPr txBox="1"/>
          <p:nvPr/>
        </p:nvSpPr>
        <p:spPr>
          <a:xfrm>
            <a:off x="745383" y="37728481"/>
            <a:ext cx="12978384" cy="2800767"/>
          </a:xfrm>
          <a:prstGeom prst="rect">
            <a:avLst/>
          </a:prstGeom>
          <a:noFill/>
        </p:spPr>
        <p:txBody>
          <a:bodyPr wrap="square" rtlCol="0">
            <a:spAutoFit/>
          </a:bodyPr>
          <a:lstStyle/>
          <a:p>
            <a:pPr algn="just"/>
            <a:r>
              <a:rPr lang="fr-FR" sz="4400" dirty="0" smtClean="0"/>
              <a:t>Conception, développement et déploiement d’une application de gestion des projets pour « Billcom Consulting » en utilisant la méthodologie </a:t>
            </a:r>
            <a:r>
              <a:rPr lang="fr-FR" sz="4400" dirty="0" err="1" smtClean="0"/>
              <a:t>scrum</a:t>
            </a:r>
            <a:r>
              <a:rPr lang="fr-FR" sz="4400" dirty="0" smtClean="0"/>
              <a:t> agile et qui répond au besoins de la société.</a:t>
            </a:r>
            <a:endParaRPr lang="fr-FR" sz="4400" dirty="0"/>
          </a:p>
        </p:txBody>
      </p:sp>
      <p:pic>
        <p:nvPicPr>
          <p:cNvPr id="41" name="Picture 40" descr="C:\Users\pc\Desktop\Info\PFE\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36894" y="667097"/>
            <a:ext cx="7300219" cy="1725636"/>
          </a:xfrm>
          <a:prstGeom prst="rect">
            <a:avLst/>
          </a:prstGeom>
          <a:noFill/>
          <a:ln>
            <a:noFill/>
          </a:ln>
        </p:spPr>
      </p:pic>
      <p:sp>
        <p:nvSpPr>
          <p:cNvPr id="42" name="TextBox 41"/>
          <p:cNvSpPr txBox="1"/>
          <p:nvPr/>
        </p:nvSpPr>
        <p:spPr>
          <a:xfrm>
            <a:off x="10318970" y="1263391"/>
            <a:ext cx="9232677" cy="982513"/>
          </a:xfrm>
          <a:prstGeom prst="rect">
            <a:avLst/>
          </a:prstGeom>
          <a:noFill/>
        </p:spPr>
        <p:txBody>
          <a:bodyPr wrap="square" rtlCol="0">
            <a:spAutoFit/>
          </a:bodyPr>
          <a:lstStyle/>
          <a:p>
            <a:pPr algn="ctr">
              <a:lnSpc>
                <a:spcPct val="150000"/>
              </a:lnSpc>
            </a:pPr>
            <a:r>
              <a:rPr lang="fr-FR" sz="4400" b="1" i="1" dirty="0">
                <a:solidFill>
                  <a:srgbClr val="002060"/>
                </a:solidFill>
                <a:latin typeface="+mj-lt"/>
                <a:cs typeface="Times New Roman" panose="02020603050405020304" pitchFamily="18" charset="0"/>
              </a:rPr>
              <a:t>Projet de fin d’études</a:t>
            </a:r>
          </a:p>
        </p:txBody>
      </p:sp>
      <p:sp>
        <p:nvSpPr>
          <p:cNvPr id="43" name="TextBox 42"/>
          <p:cNvSpPr txBox="1"/>
          <p:nvPr/>
        </p:nvSpPr>
        <p:spPr>
          <a:xfrm>
            <a:off x="3759758" y="3311940"/>
            <a:ext cx="22868413" cy="1754326"/>
          </a:xfrm>
          <a:prstGeom prst="rect">
            <a:avLst/>
          </a:prstGeom>
          <a:noFill/>
        </p:spPr>
        <p:txBody>
          <a:bodyPr wrap="square" rtlCol="0">
            <a:spAutoFit/>
          </a:bodyPr>
          <a:lstStyle/>
          <a:p>
            <a:pPr algn="ctr"/>
            <a:r>
              <a:rPr lang="fr-FR" sz="5400" b="1" i="1" dirty="0"/>
              <a:t>Conception, développement et déploiement d’une application de gestion de projet pour </a:t>
            </a:r>
            <a:r>
              <a:rPr lang="fr-FR" sz="5400" b="1" i="1" dirty="0" smtClean="0"/>
              <a:t>« Billcom Consulting »</a:t>
            </a:r>
            <a:endParaRPr lang="fr-FR" sz="5400" i="1" dirty="0"/>
          </a:p>
        </p:txBody>
      </p:sp>
      <p:sp>
        <p:nvSpPr>
          <p:cNvPr id="44" name="TextBox 43"/>
          <p:cNvSpPr txBox="1"/>
          <p:nvPr/>
        </p:nvSpPr>
        <p:spPr>
          <a:xfrm>
            <a:off x="11386700" y="5621988"/>
            <a:ext cx="7347826" cy="1938992"/>
          </a:xfrm>
          <a:prstGeom prst="rect">
            <a:avLst/>
          </a:prstGeom>
          <a:noFill/>
        </p:spPr>
        <p:txBody>
          <a:bodyPr wrap="square" rtlCol="0">
            <a:spAutoFit/>
          </a:bodyPr>
          <a:lstStyle/>
          <a:p>
            <a:pPr algn="ctr">
              <a:lnSpc>
                <a:spcPct val="150000"/>
              </a:lnSpc>
            </a:pPr>
            <a:r>
              <a:rPr lang="fr-FR" sz="3600" b="1" i="1" dirty="0">
                <a:solidFill>
                  <a:srgbClr val="002060"/>
                </a:solidFill>
                <a:latin typeface="+mj-lt"/>
                <a:cs typeface="Times New Roman" panose="02020603050405020304" pitchFamily="18" charset="0"/>
              </a:rPr>
              <a:t>Réalisé par</a:t>
            </a:r>
          </a:p>
          <a:p>
            <a:pPr algn="ctr">
              <a:lnSpc>
                <a:spcPct val="150000"/>
              </a:lnSpc>
            </a:pPr>
            <a:r>
              <a:rPr lang="fr-FR" sz="4400" b="1" dirty="0" smtClean="0">
                <a:solidFill>
                  <a:schemeClr val="tx1"/>
                </a:solidFill>
                <a:latin typeface="+mj-lt"/>
                <a:cs typeface="Times New Roman" panose="02020603050405020304" pitchFamily="18" charset="0"/>
              </a:rPr>
              <a:t>Wissal FERSI</a:t>
            </a:r>
            <a:endParaRPr lang="fr-FR" sz="4400" b="1" dirty="0">
              <a:solidFill>
                <a:schemeClr val="tx1"/>
              </a:solidFill>
              <a:latin typeface="+mj-lt"/>
              <a:cs typeface="Times New Roman" panose="02020603050405020304" pitchFamily="18" charset="0"/>
            </a:endParaRPr>
          </a:p>
        </p:txBody>
      </p:sp>
      <p:sp>
        <p:nvSpPr>
          <p:cNvPr id="49" name="TextBox 48"/>
          <p:cNvSpPr txBox="1"/>
          <p:nvPr/>
        </p:nvSpPr>
        <p:spPr>
          <a:xfrm>
            <a:off x="24136179" y="6028592"/>
            <a:ext cx="5967583" cy="1846659"/>
          </a:xfrm>
          <a:prstGeom prst="rect">
            <a:avLst/>
          </a:prstGeom>
          <a:noFill/>
        </p:spPr>
        <p:txBody>
          <a:bodyPr wrap="square" rtlCol="0">
            <a:spAutoFit/>
          </a:bodyPr>
          <a:lstStyle/>
          <a:p>
            <a:pPr algn="r">
              <a:lnSpc>
                <a:spcPct val="150000"/>
              </a:lnSpc>
            </a:pPr>
            <a:r>
              <a:rPr lang="fr-FR" sz="4000" b="1" i="1" dirty="0" smtClean="0">
                <a:solidFill>
                  <a:srgbClr val="002060"/>
                </a:solidFill>
                <a:latin typeface="+mj-lt"/>
                <a:cs typeface="Times New Roman" panose="02020603050405020304" pitchFamily="18" charset="0"/>
              </a:rPr>
              <a:t>Encadrant entreprise</a:t>
            </a:r>
          </a:p>
          <a:p>
            <a:pPr algn="r">
              <a:lnSpc>
                <a:spcPct val="150000"/>
              </a:lnSpc>
            </a:pPr>
            <a:r>
              <a:rPr lang="fr-FR" sz="3600" b="1" dirty="0" smtClean="0">
                <a:solidFill>
                  <a:schemeClr val="tx1"/>
                </a:solidFill>
                <a:latin typeface="+mj-lt"/>
                <a:cs typeface="Times New Roman" panose="02020603050405020304" pitchFamily="18" charset="0"/>
              </a:rPr>
              <a:t>Mr. </a:t>
            </a:r>
            <a:r>
              <a:rPr lang="fr-FR" sz="3600" b="1" dirty="0" err="1" smtClean="0">
                <a:solidFill>
                  <a:schemeClr val="tx1"/>
                </a:solidFill>
                <a:latin typeface="+mj-lt"/>
                <a:cs typeface="Times New Roman" panose="02020603050405020304" pitchFamily="18" charset="0"/>
              </a:rPr>
              <a:t>Heni</a:t>
            </a:r>
            <a:r>
              <a:rPr lang="fr-FR" sz="3600" b="1" dirty="0" smtClean="0">
                <a:solidFill>
                  <a:schemeClr val="tx1"/>
                </a:solidFill>
                <a:latin typeface="+mj-lt"/>
                <a:cs typeface="Times New Roman" panose="02020603050405020304" pitchFamily="18" charset="0"/>
              </a:rPr>
              <a:t> OUELHEZI</a:t>
            </a:r>
            <a:endParaRPr lang="fr-FR" sz="3600" b="1" dirty="0">
              <a:solidFill>
                <a:schemeClr val="tx1"/>
              </a:solidFill>
              <a:latin typeface="+mj-lt"/>
              <a:cs typeface="Times New Roman" panose="02020603050405020304" pitchFamily="18" charset="0"/>
            </a:endParaRPr>
          </a:p>
        </p:txBody>
      </p:sp>
      <p:sp>
        <p:nvSpPr>
          <p:cNvPr id="54" name="TextBox 53"/>
          <p:cNvSpPr txBox="1"/>
          <p:nvPr/>
        </p:nvSpPr>
        <p:spPr>
          <a:xfrm>
            <a:off x="0" y="6453295"/>
            <a:ext cx="6400800" cy="1846659"/>
          </a:xfrm>
          <a:prstGeom prst="rect">
            <a:avLst/>
          </a:prstGeom>
          <a:noFill/>
        </p:spPr>
        <p:txBody>
          <a:bodyPr wrap="square" rtlCol="0">
            <a:spAutoFit/>
          </a:bodyPr>
          <a:lstStyle/>
          <a:p>
            <a:pPr>
              <a:lnSpc>
                <a:spcPct val="150000"/>
              </a:lnSpc>
            </a:pPr>
            <a:r>
              <a:rPr lang="fr-FR" sz="4000" b="1" i="1" dirty="0">
                <a:solidFill>
                  <a:srgbClr val="002060"/>
                </a:solidFill>
                <a:latin typeface="+mj-lt"/>
                <a:cs typeface="Times New Roman" panose="02020603050405020304" pitchFamily="18" charset="0"/>
              </a:rPr>
              <a:t>Encadrant académique</a:t>
            </a:r>
          </a:p>
          <a:p>
            <a:pPr>
              <a:lnSpc>
                <a:spcPct val="150000"/>
              </a:lnSpc>
            </a:pPr>
            <a:r>
              <a:rPr lang="fr-FR" sz="3600" b="1" dirty="0">
                <a:solidFill>
                  <a:schemeClr val="tx1"/>
                </a:solidFill>
                <a:latin typeface="+mj-lt"/>
                <a:cs typeface="Times New Roman" panose="02020603050405020304" pitchFamily="18" charset="0"/>
              </a:rPr>
              <a:t>Mme. </a:t>
            </a:r>
            <a:r>
              <a:rPr lang="fr-FR" sz="3600" b="1" dirty="0" smtClean="0">
                <a:solidFill>
                  <a:schemeClr val="tx1"/>
                </a:solidFill>
                <a:latin typeface="+mj-lt"/>
                <a:cs typeface="Times New Roman" panose="02020603050405020304" pitchFamily="18" charset="0"/>
              </a:rPr>
              <a:t>Ines</a:t>
            </a:r>
            <a:r>
              <a:rPr lang="fr-FR" sz="3600" b="1" dirty="0">
                <a:solidFill>
                  <a:schemeClr val="tx1"/>
                </a:solidFill>
                <a:latin typeface="+mj-lt"/>
                <a:cs typeface="Times New Roman" panose="02020603050405020304" pitchFamily="18" charset="0"/>
              </a:rPr>
              <a:t> </a:t>
            </a:r>
            <a:r>
              <a:rPr lang="fr-FR" sz="3600" b="1" dirty="0" smtClean="0">
                <a:solidFill>
                  <a:schemeClr val="tx1"/>
                </a:solidFill>
                <a:latin typeface="+mj-lt"/>
                <a:cs typeface="Times New Roman" panose="02020603050405020304" pitchFamily="18" charset="0"/>
              </a:rPr>
              <a:t>BAYOUDH SAADI</a:t>
            </a:r>
            <a:endParaRPr lang="fr-FR" sz="3600" b="1" dirty="0">
              <a:solidFill>
                <a:schemeClr val="tx1"/>
              </a:solidFill>
              <a:latin typeface="+mj-lt"/>
              <a:cs typeface="Times New Roman" panose="02020603050405020304" pitchFamily="18" charset="0"/>
            </a:endParaRPr>
          </a:p>
        </p:txBody>
      </p:sp>
      <p:sp>
        <p:nvSpPr>
          <p:cNvPr id="61" name="TextBox 60"/>
          <p:cNvSpPr txBox="1"/>
          <p:nvPr/>
        </p:nvSpPr>
        <p:spPr>
          <a:xfrm>
            <a:off x="12531241" y="7696036"/>
            <a:ext cx="5212726" cy="820674"/>
          </a:xfrm>
          <a:prstGeom prst="rect">
            <a:avLst/>
          </a:prstGeom>
          <a:noFill/>
        </p:spPr>
        <p:txBody>
          <a:bodyPr wrap="square" rtlCol="0">
            <a:spAutoFit/>
          </a:bodyPr>
          <a:lstStyle/>
          <a:p>
            <a:pPr algn="ctr">
              <a:lnSpc>
                <a:spcPct val="150000"/>
              </a:lnSpc>
            </a:pPr>
            <a:r>
              <a:rPr lang="fr-FR" sz="3600" b="1" i="1" dirty="0">
                <a:solidFill>
                  <a:srgbClr val="002060"/>
                </a:solidFill>
                <a:latin typeface="+mj-lt"/>
                <a:cs typeface="Times New Roman" panose="02020603050405020304" pitchFamily="18" charset="0"/>
              </a:rPr>
              <a:t>A.U : </a:t>
            </a:r>
            <a:r>
              <a:rPr lang="fr-FR" sz="3600" b="1" i="1" dirty="0" smtClean="0">
                <a:solidFill>
                  <a:srgbClr val="002060"/>
                </a:solidFill>
                <a:latin typeface="+mj-lt"/>
                <a:cs typeface="Times New Roman" panose="02020603050405020304" pitchFamily="18" charset="0"/>
              </a:rPr>
              <a:t>2020-2021</a:t>
            </a:r>
            <a:endParaRPr lang="fr-FR" sz="4400" b="1" dirty="0">
              <a:solidFill>
                <a:srgbClr val="002060"/>
              </a:solidFill>
              <a:latin typeface="+mj-lt"/>
              <a:cs typeface="Times New Roman" panose="02020603050405020304" pitchFamily="18" charset="0"/>
            </a:endParaRPr>
          </a:p>
        </p:txBody>
      </p:sp>
      <p:sp>
        <p:nvSpPr>
          <p:cNvPr id="62" name="Rounded Rectangle 61"/>
          <p:cNvSpPr/>
          <p:nvPr/>
        </p:nvSpPr>
        <p:spPr>
          <a:xfrm>
            <a:off x="323915" y="8970753"/>
            <a:ext cx="12947235" cy="1765387"/>
          </a:xfrm>
          <a:prstGeom prst="roundRect">
            <a:avLst/>
          </a:prstGeom>
          <a:ln>
            <a:solidFill>
              <a:srgbClr val="000099"/>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Introduction</a:t>
            </a:r>
            <a:endParaRPr lang="fr-FR" dirty="0">
              <a:solidFill>
                <a:srgbClr val="002060"/>
              </a:solidFill>
            </a:endParaRPr>
          </a:p>
        </p:txBody>
      </p:sp>
      <p:sp>
        <p:nvSpPr>
          <p:cNvPr id="63" name="Rounded Rectangle 62"/>
          <p:cNvSpPr/>
          <p:nvPr/>
        </p:nvSpPr>
        <p:spPr>
          <a:xfrm>
            <a:off x="470797" y="18089946"/>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Problématique</a:t>
            </a:r>
          </a:p>
        </p:txBody>
      </p:sp>
      <p:sp>
        <p:nvSpPr>
          <p:cNvPr id="64" name="Rounded Rectangle 63"/>
          <p:cNvSpPr/>
          <p:nvPr/>
        </p:nvSpPr>
        <p:spPr>
          <a:xfrm>
            <a:off x="665988" y="35494831"/>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Solution</a:t>
            </a:r>
          </a:p>
        </p:txBody>
      </p:sp>
      <p:sp>
        <p:nvSpPr>
          <p:cNvPr id="65" name="Rounded Rectangle 119"/>
          <p:cNvSpPr/>
          <p:nvPr/>
        </p:nvSpPr>
        <p:spPr>
          <a:xfrm>
            <a:off x="16701571" y="9015458"/>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smtClean="0">
                <a:solidFill>
                  <a:srgbClr val="002060"/>
                </a:solidFill>
              </a:rPr>
              <a:t>Architecture</a:t>
            </a:r>
            <a:endParaRPr lang="fr-FR" dirty="0">
              <a:solidFill>
                <a:srgbClr val="002060"/>
              </a:solidFill>
            </a:endParaRPr>
          </a:p>
        </p:txBody>
      </p:sp>
      <p:sp>
        <p:nvSpPr>
          <p:cNvPr id="66" name="Rounded Rectangle 65"/>
          <p:cNvSpPr/>
          <p:nvPr/>
        </p:nvSpPr>
        <p:spPr>
          <a:xfrm>
            <a:off x="16766029" y="19718161"/>
            <a:ext cx="12947235"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Technologies utilisées</a:t>
            </a:r>
            <a:endParaRPr lang="fr-FR" dirty="0">
              <a:solidFill>
                <a:srgbClr val="002060"/>
              </a:solidFill>
            </a:endParaRPr>
          </a:p>
        </p:txBody>
      </p:sp>
      <p:sp>
        <p:nvSpPr>
          <p:cNvPr id="71" name="Rounded Rectangle 70"/>
          <p:cNvSpPr/>
          <p:nvPr/>
        </p:nvSpPr>
        <p:spPr>
          <a:xfrm>
            <a:off x="16858549" y="25919273"/>
            <a:ext cx="13011693" cy="1765387"/>
          </a:xfrm>
          <a:prstGeom prst="roundRect">
            <a:avLst/>
          </a:prstGeom>
          <a:ln>
            <a:solidFill>
              <a:srgbClr val="0070C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7200" dirty="0">
                <a:solidFill>
                  <a:srgbClr val="002060"/>
                </a:solidFill>
              </a:rPr>
              <a:t>Résultat</a:t>
            </a:r>
          </a:p>
        </p:txBody>
      </p:sp>
      <p:sp>
        <p:nvSpPr>
          <p:cNvPr id="72" name="TextBox 88">
            <a:extLst>
              <a:ext uri="{FF2B5EF4-FFF2-40B4-BE49-F238E27FC236}">
                <a16:creationId xmlns:a16="http://schemas.microsoft.com/office/drawing/2014/main" id="{3AF452F7-64D2-4280-91CF-A0C9C39B73CD}"/>
              </a:ext>
            </a:extLst>
          </p:cNvPr>
          <p:cNvSpPr txBox="1"/>
          <p:nvPr/>
        </p:nvSpPr>
        <p:spPr>
          <a:xfrm>
            <a:off x="698902" y="28633779"/>
            <a:ext cx="12672617" cy="769441"/>
          </a:xfrm>
          <a:prstGeom prst="rect">
            <a:avLst/>
          </a:prstGeom>
          <a:noFill/>
        </p:spPr>
        <p:txBody>
          <a:bodyPr wrap="square" rtlCol="0">
            <a:spAutoFit/>
          </a:bodyPr>
          <a:lstStyle/>
          <a:p>
            <a:pPr algn="just"/>
            <a:r>
              <a:rPr lang="fr-FR" sz="4400" dirty="0"/>
              <a:t> </a:t>
            </a:r>
            <a:r>
              <a:rPr lang="fr-FR" sz="4400" dirty="0" smtClean="0"/>
              <a:t>        ceci a causé :</a:t>
            </a:r>
          </a:p>
        </p:txBody>
      </p:sp>
      <p:sp>
        <p:nvSpPr>
          <p:cNvPr id="5" name="Right Arrow 4"/>
          <p:cNvSpPr/>
          <p:nvPr/>
        </p:nvSpPr>
        <p:spPr>
          <a:xfrm>
            <a:off x="1026046" y="28770470"/>
            <a:ext cx="899007" cy="468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p:cNvSpPr txBox="1"/>
          <p:nvPr/>
        </p:nvSpPr>
        <p:spPr>
          <a:xfrm>
            <a:off x="1162727" y="29722686"/>
            <a:ext cx="9911151" cy="769441"/>
          </a:xfrm>
          <a:prstGeom prst="rect">
            <a:avLst/>
          </a:prstGeom>
          <a:noFill/>
        </p:spPr>
        <p:txBody>
          <a:bodyPr wrap="square" rtlCol="0">
            <a:spAutoFit/>
          </a:bodyPr>
          <a:lstStyle/>
          <a:p>
            <a:r>
              <a:rPr lang="fr-FR" sz="4400" dirty="0" smtClean="0"/>
              <a:t>- Une absence de collaboration</a:t>
            </a:r>
            <a:endParaRPr lang="fr-FR" sz="4400" dirty="0"/>
          </a:p>
        </p:txBody>
      </p:sp>
      <p:sp>
        <p:nvSpPr>
          <p:cNvPr id="73" name="TextBox 72"/>
          <p:cNvSpPr txBox="1"/>
          <p:nvPr/>
        </p:nvSpPr>
        <p:spPr>
          <a:xfrm>
            <a:off x="1162726" y="30661531"/>
            <a:ext cx="9911151" cy="769441"/>
          </a:xfrm>
          <a:prstGeom prst="rect">
            <a:avLst/>
          </a:prstGeom>
          <a:noFill/>
        </p:spPr>
        <p:txBody>
          <a:bodyPr wrap="square" rtlCol="0">
            <a:spAutoFit/>
          </a:bodyPr>
          <a:lstStyle/>
          <a:p>
            <a:r>
              <a:rPr lang="fr-FR" sz="4400" dirty="0" smtClean="0"/>
              <a:t>- Un stress dans l’équipe</a:t>
            </a:r>
            <a:endParaRPr lang="fr-FR" sz="4400" dirty="0"/>
          </a:p>
        </p:txBody>
      </p:sp>
      <p:sp>
        <p:nvSpPr>
          <p:cNvPr id="74" name="TextBox 73"/>
          <p:cNvSpPr txBox="1"/>
          <p:nvPr/>
        </p:nvSpPr>
        <p:spPr>
          <a:xfrm>
            <a:off x="1162725" y="31530098"/>
            <a:ext cx="9911151" cy="769441"/>
          </a:xfrm>
          <a:prstGeom prst="rect">
            <a:avLst/>
          </a:prstGeom>
          <a:noFill/>
        </p:spPr>
        <p:txBody>
          <a:bodyPr wrap="square" rtlCol="0">
            <a:spAutoFit/>
          </a:bodyPr>
          <a:lstStyle/>
          <a:p>
            <a:r>
              <a:rPr lang="fr-FR" sz="4400" dirty="0" smtClean="0"/>
              <a:t>- Une absence de suivi</a:t>
            </a:r>
            <a:endParaRPr lang="fr-FR" sz="4400" dirty="0"/>
          </a:p>
        </p:txBody>
      </p:sp>
      <p:sp>
        <p:nvSpPr>
          <p:cNvPr id="75" name="TextBox 74"/>
          <p:cNvSpPr txBox="1"/>
          <p:nvPr/>
        </p:nvSpPr>
        <p:spPr>
          <a:xfrm>
            <a:off x="1162724" y="32398665"/>
            <a:ext cx="9911151" cy="769441"/>
          </a:xfrm>
          <a:prstGeom prst="rect">
            <a:avLst/>
          </a:prstGeom>
          <a:noFill/>
        </p:spPr>
        <p:txBody>
          <a:bodyPr wrap="square" rtlCol="0">
            <a:spAutoFit/>
          </a:bodyPr>
          <a:lstStyle/>
          <a:p>
            <a:r>
              <a:rPr lang="fr-FR" sz="4400" dirty="0" smtClean="0"/>
              <a:t>- Une perte du temps</a:t>
            </a:r>
            <a:endParaRPr lang="fr-FR" sz="44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9479" y="28513322"/>
            <a:ext cx="3274441" cy="2372783"/>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2834" y="30886105"/>
            <a:ext cx="2071041" cy="207104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35282" y="31176056"/>
            <a:ext cx="2182718" cy="1924050"/>
          </a:xfrm>
          <a:prstGeom prst="rect">
            <a:avLst/>
          </a:prstGeom>
        </p:spPr>
      </p:pic>
      <p:sp>
        <p:nvSpPr>
          <p:cNvPr id="83" name="TextBox 82"/>
          <p:cNvSpPr txBox="1"/>
          <p:nvPr/>
        </p:nvSpPr>
        <p:spPr>
          <a:xfrm>
            <a:off x="1151561" y="33467079"/>
            <a:ext cx="12166028" cy="1446550"/>
          </a:xfrm>
          <a:prstGeom prst="rect">
            <a:avLst/>
          </a:prstGeom>
          <a:noFill/>
        </p:spPr>
        <p:txBody>
          <a:bodyPr wrap="square" rtlCol="0">
            <a:spAutoFit/>
          </a:bodyPr>
          <a:lstStyle/>
          <a:p>
            <a:r>
              <a:rPr lang="fr-FR" sz="4400" dirty="0" smtClean="0"/>
              <a:t>- Un déséquilibre de chargement au sein des équipes.</a:t>
            </a:r>
            <a:endParaRPr lang="fr-FR" sz="4400" dirty="0"/>
          </a:p>
        </p:txBody>
      </p:sp>
      <p:sp>
        <p:nvSpPr>
          <p:cNvPr id="12" name="TextBox 11"/>
          <p:cNvSpPr txBox="1"/>
          <p:nvPr/>
        </p:nvSpPr>
        <p:spPr>
          <a:xfrm>
            <a:off x="19642701" y="10845295"/>
            <a:ext cx="6588384" cy="769441"/>
          </a:xfrm>
          <a:prstGeom prst="rect">
            <a:avLst/>
          </a:prstGeom>
          <a:noFill/>
        </p:spPr>
        <p:txBody>
          <a:bodyPr wrap="square" rtlCol="0">
            <a:spAutoFit/>
          </a:bodyPr>
          <a:lstStyle/>
          <a:p>
            <a:r>
              <a:rPr lang="fr-FR" sz="4400" b="1" u="sng" dirty="0" smtClean="0"/>
              <a:t>Architecture physique </a:t>
            </a:r>
            <a:endParaRPr lang="fr-FR" sz="4400" b="1" u="sng" dirty="0"/>
          </a:p>
        </p:txBody>
      </p:sp>
      <p:sp>
        <p:nvSpPr>
          <p:cNvPr id="85" name="TextBox 84"/>
          <p:cNvSpPr txBox="1"/>
          <p:nvPr/>
        </p:nvSpPr>
        <p:spPr>
          <a:xfrm>
            <a:off x="19076641" y="14547925"/>
            <a:ext cx="9451760" cy="769441"/>
          </a:xfrm>
          <a:prstGeom prst="rect">
            <a:avLst/>
          </a:prstGeom>
          <a:noFill/>
        </p:spPr>
        <p:txBody>
          <a:bodyPr wrap="square" rtlCol="0">
            <a:spAutoFit/>
          </a:bodyPr>
          <a:lstStyle/>
          <a:p>
            <a:r>
              <a:rPr lang="fr-FR" sz="4400" b="1" u="sng" dirty="0" smtClean="0"/>
              <a:t>Architecture de déploiement </a:t>
            </a:r>
            <a:endParaRPr lang="fr-FR" sz="4400" b="1" u="sng" dirty="0"/>
          </a:p>
        </p:txBody>
      </p:sp>
      <p:pic>
        <p:nvPicPr>
          <p:cNvPr id="86" name="Picture 85" descr="C:\Users\pc\Desktop\Info\PFE\Billcom\arch.png"/>
          <p:cNvPicPr/>
          <p:nvPr/>
        </p:nvPicPr>
        <p:blipFill>
          <a:blip r:embed="rId8">
            <a:extLst>
              <a:ext uri="{28A0092B-C50C-407E-A947-70E740481C1C}">
                <a14:useLocalDpi xmlns:a14="http://schemas.microsoft.com/office/drawing/2010/main" val="0"/>
              </a:ext>
            </a:extLst>
          </a:blip>
          <a:srcRect/>
          <a:stretch>
            <a:fillRect/>
          </a:stretch>
        </p:blipFill>
        <p:spPr bwMode="auto">
          <a:xfrm>
            <a:off x="16735192" y="11792105"/>
            <a:ext cx="12978071" cy="2684784"/>
          </a:xfrm>
          <a:prstGeom prst="rect">
            <a:avLst/>
          </a:prstGeom>
          <a:noFill/>
          <a:ln>
            <a:noFill/>
          </a:ln>
          <a:effectLst>
            <a:outerShdw blurRad="63500" sx="102000" sy="102000" algn="ctr" rotWithShape="0">
              <a:prstClr val="black">
                <a:alpha val="40000"/>
              </a:prstClr>
            </a:outerShdw>
          </a:effectLst>
        </p:spPr>
      </p:pic>
      <p:pic>
        <p:nvPicPr>
          <p:cNvPr id="87" name="Picture 86"/>
          <p:cNvPicPr/>
          <p:nvPr/>
        </p:nvPicPr>
        <p:blipFill>
          <a:blip r:embed="rId9"/>
          <a:stretch>
            <a:fillRect/>
          </a:stretch>
        </p:blipFill>
        <p:spPr>
          <a:xfrm>
            <a:off x="16778488" y="15317366"/>
            <a:ext cx="12947235" cy="3966143"/>
          </a:xfrm>
          <a:prstGeom prst="rect">
            <a:avLst/>
          </a:prstGeom>
          <a:effectLst>
            <a:outerShdw blurRad="63500" sx="102000" sy="102000" algn="ctr" rotWithShape="0">
              <a:prstClr val="black">
                <a:alpha val="40000"/>
              </a:prstClr>
            </a:outerShdw>
          </a:effectLst>
        </p:spPr>
      </p:pic>
      <p:pic>
        <p:nvPicPr>
          <p:cNvPr id="88" name="Picture 87" descr="C:\Users\pc\Desktop\Info\PFE\Billcom\spring-tool-suite-300x300.jp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270027" y="21939718"/>
            <a:ext cx="1806614" cy="2057894"/>
          </a:xfrm>
          <a:prstGeom prst="rect">
            <a:avLst/>
          </a:prstGeom>
          <a:noFill/>
          <a:ln>
            <a:noFill/>
          </a:ln>
        </p:spPr>
      </p:pic>
      <p:pic>
        <p:nvPicPr>
          <p:cNvPr id="89" name="Picture 88" descr="C:\Users\pc\Desktop\Info\3eme\Stage2\visualcode.png"/>
          <p:cNvPicPr/>
          <p:nvPr/>
        </p:nvPicPr>
        <p:blipFill>
          <a:blip r:embed="rId11">
            <a:extLst>
              <a:ext uri="{28A0092B-C50C-407E-A947-70E740481C1C}">
                <a14:useLocalDpi xmlns:a14="http://schemas.microsoft.com/office/drawing/2010/main" val="0"/>
              </a:ext>
            </a:extLst>
          </a:blip>
          <a:srcRect/>
          <a:stretch>
            <a:fillRect/>
          </a:stretch>
        </p:blipFill>
        <p:spPr bwMode="auto">
          <a:xfrm>
            <a:off x="19642701" y="22218281"/>
            <a:ext cx="1159899" cy="1370496"/>
          </a:xfrm>
          <a:prstGeom prst="rect">
            <a:avLst/>
          </a:prstGeom>
          <a:noFill/>
          <a:ln>
            <a:noFill/>
          </a:ln>
        </p:spPr>
      </p:pic>
      <p:pic>
        <p:nvPicPr>
          <p:cNvPr id="90" name="Picture 89"/>
          <p:cNvPicPr/>
          <p:nvPr/>
        </p:nvPicPr>
        <p:blipFill>
          <a:blip r:embed="rId12" cstate="print">
            <a:extLst>
              <a:ext uri="{28A0092B-C50C-407E-A947-70E740481C1C}">
                <a14:useLocalDpi xmlns:a14="http://schemas.microsoft.com/office/drawing/2010/main" val="0"/>
              </a:ext>
            </a:extLst>
          </a:blip>
          <a:stretch>
            <a:fillRect/>
          </a:stretch>
        </p:blipFill>
        <p:spPr>
          <a:xfrm>
            <a:off x="23030056" y="24195095"/>
            <a:ext cx="1625828" cy="1322525"/>
          </a:xfrm>
          <a:prstGeom prst="rect">
            <a:avLst/>
          </a:prstGeom>
        </p:spPr>
      </p:pic>
      <p:pic>
        <p:nvPicPr>
          <p:cNvPr id="91" name="Picture 90" descr="C:\Users\pc\Desktop\Info\PFE\Billcom\swagger.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7373499" y="24040910"/>
            <a:ext cx="1807680" cy="1842215"/>
          </a:xfrm>
          <a:prstGeom prst="rect">
            <a:avLst/>
          </a:prstGeom>
          <a:noFill/>
          <a:ln>
            <a:noFill/>
          </a:ln>
        </p:spPr>
      </p:pic>
      <p:pic>
        <p:nvPicPr>
          <p:cNvPr id="92" name="Picture 91" descr="C:\Users\pc\Desktop\Info\PFE\Billcom\junit.p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583660" y="24241114"/>
            <a:ext cx="1242068" cy="1371567"/>
          </a:xfrm>
          <a:prstGeom prst="rect">
            <a:avLst/>
          </a:prstGeom>
          <a:noFill/>
          <a:ln>
            <a:noFill/>
          </a:ln>
        </p:spPr>
      </p:pic>
      <p:pic>
        <p:nvPicPr>
          <p:cNvPr id="93" name="Picture 92" descr="C:\Users\pc\Desktop\Info\PFE\Billcom\Selenium_Logo.png"/>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1394301" y="24334970"/>
            <a:ext cx="1236988" cy="1222307"/>
          </a:xfrm>
          <a:prstGeom prst="rect">
            <a:avLst/>
          </a:prstGeom>
          <a:noFill/>
          <a:ln>
            <a:noFill/>
          </a:ln>
        </p:spPr>
      </p:pic>
      <p:pic>
        <p:nvPicPr>
          <p:cNvPr id="94" name="Picture 93" descr="C:\Users\pc\Desktop\Info\PFE\Billcom\Java_Logo.png"/>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719617" y="22177432"/>
            <a:ext cx="1203968" cy="1301046"/>
          </a:xfrm>
          <a:prstGeom prst="rect">
            <a:avLst/>
          </a:prstGeom>
          <a:noFill/>
          <a:ln>
            <a:noFill/>
          </a:ln>
        </p:spPr>
      </p:pic>
      <p:pic>
        <p:nvPicPr>
          <p:cNvPr id="95" name="Picture 94" descr="C:\Users\pc\Desktop\Info\PFE\Billcom\type.png"/>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3558259" y="22366054"/>
            <a:ext cx="1236988" cy="1175369"/>
          </a:xfrm>
          <a:prstGeom prst="rect">
            <a:avLst/>
          </a:prstGeom>
          <a:noFill/>
          <a:ln>
            <a:noFill/>
          </a:ln>
        </p:spPr>
      </p:pic>
      <p:pic>
        <p:nvPicPr>
          <p:cNvPr id="96" name="Picture 95" descr="C:\Users\pc\Desktop\Info\3eme\Stage2\spring-boot-logo.png"/>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5429921" y="22244484"/>
            <a:ext cx="1157082" cy="1325365"/>
          </a:xfrm>
          <a:prstGeom prst="rect">
            <a:avLst/>
          </a:prstGeom>
          <a:noFill/>
          <a:ln>
            <a:noFill/>
          </a:ln>
        </p:spPr>
      </p:pic>
      <p:pic>
        <p:nvPicPr>
          <p:cNvPr id="97" name="Picture 96" descr="C:\Users\pc\Desktop\Info\3eme\Stage2\ang.png"/>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6925218" y="22038589"/>
            <a:ext cx="1228227" cy="1600133"/>
          </a:xfrm>
          <a:prstGeom prst="rect">
            <a:avLst/>
          </a:prstGeom>
          <a:noFill/>
          <a:ln>
            <a:noFill/>
          </a:ln>
        </p:spPr>
      </p:pic>
      <p:pic>
        <p:nvPicPr>
          <p:cNvPr id="98" name="Picture 97" descr="C:\Users\pc\Desktop\Info\3eme\Stage2\chart.jpg"/>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8153446" y="22135885"/>
            <a:ext cx="1649350" cy="1480849"/>
          </a:xfrm>
          <a:prstGeom prst="rect">
            <a:avLst/>
          </a:prstGeom>
          <a:noFill/>
          <a:ln>
            <a:noFill/>
          </a:ln>
        </p:spPr>
      </p:pic>
      <p:pic>
        <p:nvPicPr>
          <p:cNvPr id="99" name="Picture 98" descr="C:\Users\pc\Desktop\Info\PFE\Billcom\github.png"/>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6416752" y="24241114"/>
            <a:ext cx="1736693" cy="1407059"/>
          </a:xfrm>
          <a:prstGeom prst="rect">
            <a:avLst/>
          </a:prstGeom>
          <a:noFill/>
          <a:ln>
            <a:noFill/>
          </a:ln>
        </p:spPr>
      </p:pic>
      <p:pic>
        <p:nvPicPr>
          <p:cNvPr id="100" name="Picture 99" descr="C:\Users\pc\Desktop\Info\PFE\Billcom\heroku.png"/>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7884588" y="24316624"/>
            <a:ext cx="2010499" cy="1285530"/>
          </a:xfrm>
          <a:prstGeom prst="rect">
            <a:avLst/>
          </a:prstGeom>
          <a:noFill/>
          <a:ln>
            <a:noFill/>
          </a:ln>
        </p:spPr>
      </p:pic>
      <p:pic>
        <p:nvPicPr>
          <p:cNvPr id="13" name="Picture 12"/>
          <p:cNvPicPr>
            <a:picLocks noChangeAspect="1"/>
          </p:cNvPicPr>
          <p:nvPr/>
        </p:nvPicPr>
        <p:blipFill>
          <a:blip r:embed="rId23"/>
          <a:stretch>
            <a:fillRect/>
          </a:stretch>
        </p:blipFill>
        <p:spPr>
          <a:xfrm>
            <a:off x="24920212" y="24050700"/>
            <a:ext cx="1735215" cy="1835919"/>
          </a:xfrm>
          <a:prstGeom prst="rect">
            <a:avLst/>
          </a:prstGeom>
        </p:spPr>
      </p:pic>
      <p:pic>
        <p:nvPicPr>
          <p:cNvPr id="102" name="Picture 101"/>
          <p:cNvPicPr/>
          <p:nvPr/>
        </p:nvPicPr>
        <p:blipFill>
          <a:blip r:embed="rId24">
            <a:extLst>
              <a:ext uri="{28A0092B-C50C-407E-A947-70E740481C1C}">
                <a14:useLocalDpi xmlns:a14="http://schemas.microsoft.com/office/drawing/2010/main" val="0"/>
              </a:ext>
            </a:extLst>
          </a:blip>
          <a:stretch>
            <a:fillRect/>
          </a:stretch>
        </p:blipFill>
        <p:spPr>
          <a:xfrm>
            <a:off x="16778488" y="31110353"/>
            <a:ext cx="7544024" cy="3261126"/>
          </a:xfrm>
          <a:prstGeom prst="rect">
            <a:avLst/>
          </a:prstGeom>
          <a:effectLst>
            <a:outerShdw blurRad="50800" dist="38100" dir="10800000" algn="r" rotWithShape="0">
              <a:prstClr val="black">
                <a:alpha val="40000"/>
              </a:prstClr>
            </a:outerShdw>
          </a:effectLst>
        </p:spPr>
      </p:pic>
      <p:pic>
        <p:nvPicPr>
          <p:cNvPr id="104" name="Picture 103"/>
          <p:cNvPicPr/>
          <p:nvPr/>
        </p:nvPicPr>
        <p:blipFill>
          <a:blip r:embed="rId25">
            <a:extLst>
              <a:ext uri="{28A0092B-C50C-407E-A947-70E740481C1C}">
                <a14:useLocalDpi xmlns:a14="http://schemas.microsoft.com/office/drawing/2010/main" val="0"/>
              </a:ext>
            </a:extLst>
          </a:blip>
          <a:stretch>
            <a:fillRect/>
          </a:stretch>
        </p:blipFill>
        <p:spPr>
          <a:xfrm>
            <a:off x="22112697" y="27974425"/>
            <a:ext cx="4812521" cy="2786763"/>
          </a:xfrm>
          <a:prstGeom prst="rect">
            <a:avLst/>
          </a:prstGeom>
          <a:effectLst>
            <a:outerShdw blurRad="63500" sx="102000" sy="102000" algn="ctr" rotWithShape="0">
              <a:prstClr val="black">
                <a:alpha val="40000"/>
              </a:prstClr>
            </a:outerShdw>
          </a:effectLst>
        </p:spPr>
      </p:pic>
      <p:pic>
        <p:nvPicPr>
          <p:cNvPr id="105" name="Picture 104"/>
          <p:cNvPicPr/>
          <p:nvPr/>
        </p:nvPicPr>
        <p:blipFill>
          <a:blip r:embed="rId26">
            <a:extLst>
              <a:ext uri="{28A0092B-C50C-407E-A947-70E740481C1C}">
                <a14:useLocalDpi xmlns:a14="http://schemas.microsoft.com/office/drawing/2010/main" val="0"/>
              </a:ext>
            </a:extLst>
          </a:blip>
          <a:stretch>
            <a:fillRect/>
          </a:stretch>
        </p:blipFill>
        <p:spPr>
          <a:xfrm>
            <a:off x="27145033" y="27995723"/>
            <a:ext cx="2503773" cy="3813175"/>
          </a:xfrm>
          <a:prstGeom prst="rect">
            <a:avLst/>
          </a:prstGeom>
          <a:effectLst>
            <a:outerShdw blurRad="63500" sx="102000" sy="102000" algn="ctr" rotWithShape="0">
              <a:prstClr val="black">
                <a:alpha val="40000"/>
              </a:prstClr>
            </a:outerShdw>
          </a:effectLst>
        </p:spPr>
      </p:pic>
      <p:pic>
        <p:nvPicPr>
          <p:cNvPr id="106" name="Picture 105"/>
          <p:cNvPicPr/>
          <p:nvPr/>
        </p:nvPicPr>
        <p:blipFill>
          <a:blip r:embed="rId27">
            <a:extLst>
              <a:ext uri="{28A0092B-C50C-407E-A947-70E740481C1C}">
                <a14:useLocalDpi xmlns:a14="http://schemas.microsoft.com/office/drawing/2010/main" val="0"/>
              </a:ext>
            </a:extLst>
          </a:blip>
          <a:stretch>
            <a:fillRect/>
          </a:stretch>
        </p:blipFill>
        <p:spPr>
          <a:xfrm>
            <a:off x="24561433" y="31452259"/>
            <a:ext cx="5087373" cy="3265304"/>
          </a:xfrm>
          <a:prstGeom prst="rect">
            <a:avLst/>
          </a:prstGeom>
          <a:effectLst>
            <a:outerShdw blurRad="63500" sx="102000" sy="102000" algn="ctr" rotWithShape="0">
              <a:prstClr val="black">
                <a:alpha val="40000"/>
              </a:prstClr>
            </a:outerShdw>
          </a:effectLst>
        </p:spPr>
      </p:pic>
      <p:pic>
        <p:nvPicPr>
          <p:cNvPr id="107" name="Picture 106"/>
          <p:cNvPicPr/>
          <p:nvPr/>
        </p:nvPicPr>
        <p:blipFill>
          <a:blip r:embed="rId28">
            <a:extLst>
              <a:ext uri="{28A0092B-C50C-407E-A947-70E740481C1C}">
                <a14:useLocalDpi xmlns:a14="http://schemas.microsoft.com/office/drawing/2010/main" val="0"/>
              </a:ext>
            </a:extLst>
          </a:blip>
          <a:stretch>
            <a:fillRect/>
          </a:stretch>
        </p:blipFill>
        <p:spPr>
          <a:xfrm>
            <a:off x="16735192" y="34632994"/>
            <a:ext cx="4376340" cy="2658110"/>
          </a:xfrm>
          <a:prstGeom prst="rect">
            <a:avLst/>
          </a:prstGeom>
          <a:effectLst>
            <a:outerShdw blurRad="63500" sx="102000" sy="102000" algn="ctr" rotWithShape="0">
              <a:prstClr val="black">
                <a:alpha val="40000"/>
              </a:prstClr>
            </a:outerShdw>
          </a:effectLst>
        </p:spPr>
      </p:pic>
      <p:pic>
        <p:nvPicPr>
          <p:cNvPr id="109" name="Picture 108" descr="C:\Users\pc\Downloads\SelinumTestPNG.PNG"/>
          <p:cNvPicPr/>
          <p:nvPr/>
        </p:nvPicPr>
        <p:blipFill>
          <a:blip r:embed="rId29">
            <a:extLst>
              <a:ext uri="{28A0092B-C50C-407E-A947-70E740481C1C}">
                <a14:useLocalDpi xmlns:a14="http://schemas.microsoft.com/office/drawing/2010/main" val="0"/>
              </a:ext>
            </a:extLst>
          </a:blip>
          <a:srcRect/>
          <a:stretch>
            <a:fillRect/>
          </a:stretch>
        </p:blipFill>
        <p:spPr bwMode="auto">
          <a:xfrm>
            <a:off x="21394190" y="34687728"/>
            <a:ext cx="3914686" cy="2481719"/>
          </a:xfrm>
          <a:prstGeom prst="rect">
            <a:avLst/>
          </a:prstGeom>
          <a:noFill/>
          <a:ln>
            <a:noFill/>
          </a:ln>
          <a:effectLst>
            <a:outerShdw blurRad="63500" sx="102000" sy="102000" algn="ctr" rotWithShape="0">
              <a:prstClr val="black">
                <a:alpha val="40000"/>
              </a:prstClr>
            </a:outerShdw>
          </a:effectLst>
        </p:spPr>
      </p:pic>
      <p:pic>
        <p:nvPicPr>
          <p:cNvPr id="110" name="Picture 109"/>
          <p:cNvPicPr/>
          <p:nvPr/>
        </p:nvPicPr>
        <p:blipFill>
          <a:blip r:embed="rId30">
            <a:extLst>
              <a:ext uri="{28A0092B-C50C-407E-A947-70E740481C1C}">
                <a14:useLocalDpi xmlns:a14="http://schemas.microsoft.com/office/drawing/2010/main" val="0"/>
              </a:ext>
            </a:extLst>
          </a:blip>
          <a:stretch>
            <a:fillRect/>
          </a:stretch>
        </p:blipFill>
        <p:spPr>
          <a:xfrm>
            <a:off x="16723791" y="27995723"/>
            <a:ext cx="5151035" cy="2817315"/>
          </a:xfrm>
          <a:prstGeom prst="rect">
            <a:avLst/>
          </a:prstGeom>
          <a:effectLst>
            <a:outerShdw blurRad="63500" sx="102000" sy="102000" algn="ctr" rotWithShape="0">
              <a:prstClr val="black">
                <a:alpha val="40000"/>
              </a:prstClr>
            </a:outerShdw>
          </a:effectLst>
        </p:spPr>
      </p:pic>
      <p:pic>
        <p:nvPicPr>
          <p:cNvPr id="111" name="Picture 110"/>
          <p:cNvPicPr/>
          <p:nvPr/>
        </p:nvPicPr>
        <p:blipFill>
          <a:blip r:embed="rId31">
            <a:extLst>
              <a:ext uri="{28A0092B-C50C-407E-A947-70E740481C1C}">
                <a14:useLocalDpi xmlns:a14="http://schemas.microsoft.com/office/drawing/2010/main" val="0"/>
              </a:ext>
            </a:extLst>
          </a:blip>
          <a:stretch>
            <a:fillRect/>
          </a:stretch>
        </p:blipFill>
        <p:spPr>
          <a:xfrm>
            <a:off x="25640804" y="34549118"/>
            <a:ext cx="4008002" cy="2674717"/>
          </a:xfrm>
          <a:prstGeom prst="rect">
            <a:avLst/>
          </a:prstGeom>
          <a:effectLst>
            <a:outerShdw blurRad="63500" sx="102000" sy="102000" algn="ctr" rotWithShape="0">
              <a:prstClr val="black">
                <a:alpha val="40000"/>
              </a:prstClr>
            </a:outerShdw>
          </a:effectLst>
        </p:spPr>
      </p:pic>
      <p:sp>
        <p:nvSpPr>
          <p:cNvPr id="112" name="TextBox 92">
            <a:extLst>
              <a:ext uri="{FF2B5EF4-FFF2-40B4-BE49-F238E27FC236}">
                <a16:creationId xmlns:a16="http://schemas.microsoft.com/office/drawing/2014/main" id="{C901FDBF-BE1B-4635-AB99-867B387C27C0}"/>
              </a:ext>
            </a:extLst>
          </p:cNvPr>
          <p:cNvSpPr txBox="1"/>
          <p:nvPr/>
        </p:nvSpPr>
        <p:spPr>
          <a:xfrm>
            <a:off x="16701571" y="39286034"/>
            <a:ext cx="12752012" cy="1446550"/>
          </a:xfrm>
          <a:prstGeom prst="rect">
            <a:avLst/>
          </a:prstGeom>
          <a:noFill/>
        </p:spPr>
        <p:txBody>
          <a:bodyPr wrap="square" rtlCol="0">
            <a:spAutoFit/>
          </a:bodyPr>
          <a:lstStyle/>
          <a:p>
            <a:pPr>
              <a:buFont typeface="Courier New" pitchFamily="49" charset="0"/>
              <a:buChar char="o"/>
            </a:pPr>
            <a:r>
              <a:rPr lang="fr-FR" sz="4400" dirty="0"/>
              <a:t> Implémentation d’une application de gestion du projet</a:t>
            </a:r>
          </a:p>
        </p:txBody>
      </p:sp>
      <p:sp>
        <p:nvSpPr>
          <p:cNvPr id="116" name="TextBox 92">
            <a:extLst>
              <a:ext uri="{FF2B5EF4-FFF2-40B4-BE49-F238E27FC236}">
                <a16:creationId xmlns:a16="http://schemas.microsoft.com/office/drawing/2014/main" id="{C901FDBF-BE1B-4635-AB99-867B387C27C0}"/>
              </a:ext>
            </a:extLst>
          </p:cNvPr>
          <p:cNvSpPr txBox="1"/>
          <p:nvPr/>
        </p:nvSpPr>
        <p:spPr>
          <a:xfrm>
            <a:off x="16723791" y="40512853"/>
            <a:ext cx="13551422" cy="2800767"/>
          </a:xfrm>
          <a:prstGeom prst="rect">
            <a:avLst/>
          </a:prstGeom>
          <a:noFill/>
        </p:spPr>
        <p:txBody>
          <a:bodyPr wrap="square" rtlCol="0">
            <a:spAutoFit/>
          </a:bodyPr>
          <a:lstStyle/>
          <a:p>
            <a:pPr>
              <a:buFont typeface="Courier New" pitchFamily="49" charset="0"/>
              <a:buChar char="o"/>
            </a:pPr>
            <a:r>
              <a:rPr lang="fr-FR" sz="4400" dirty="0" smtClean="0"/>
              <a:t> Perspectives  </a:t>
            </a:r>
            <a:r>
              <a:rPr lang="fr-FR" sz="4400" dirty="0"/>
              <a:t>Développement d’un module de gestion de risque, de gestion de feedback et une version </a:t>
            </a:r>
            <a:r>
              <a:rPr lang="fr-FR" sz="4400" dirty="0" smtClean="0"/>
              <a:t>mobile.</a:t>
            </a:r>
            <a:endParaRPr lang="fr-FR" sz="4400" dirty="0"/>
          </a:p>
          <a:p>
            <a:pPr>
              <a:buFont typeface="Courier New" pitchFamily="49" charset="0"/>
              <a:buChar char="o"/>
            </a:pPr>
            <a:endParaRPr lang="fr-FR" sz="4400" dirty="0"/>
          </a:p>
        </p:txBody>
      </p:sp>
    </p:spTree>
    <p:extLst>
      <p:ext uri="{BB962C8B-B14F-4D97-AF65-F5344CB8AC3E}">
        <p14:creationId xmlns:p14="http://schemas.microsoft.com/office/powerpoint/2010/main" val="42246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barn(inVertical)">
                                      <p:cBhvr>
                                        <p:cTn id="14" dur="500"/>
                                        <p:tgtEl>
                                          <p:spTgt spid="6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childTnLst>
                          </p:cTn>
                        </p:par>
                        <p:par>
                          <p:cTn id="19" fill="hold">
                            <p:stCondLst>
                              <p:cond delay="1250"/>
                            </p:stCondLst>
                            <p:childTnLst>
                              <p:par>
                                <p:cTn id="20" presetID="16" presetClass="entr" presetSubtype="21" fill="hold" grpId="0" nodeType="after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arn(inVertical)">
                                      <p:cBhvr>
                                        <p:cTn id="22" dur="500"/>
                                        <p:tgtEl>
                                          <p:spTgt spid="63"/>
                                        </p:tgtEl>
                                      </p:cBhvr>
                                    </p:animEffect>
                                  </p:childTnLst>
                                </p:cTn>
                              </p:par>
                            </p:childTnLst>
                          </p:cTn>
                        </p:par>
                        <p:par>
                          <p:cTn id="23" fill="hold">
                            <p:stCondLst>
                              <p:cond delay="1750"/>
                            </p:stCondLst>
                            <p:childTnLst>
                              <p:par>
                                <p:cTn id="24" presetID="2" presetClass="entr" presetSubtype="4" fill="hold" grpId="0" nodeType="afterEffect">
                                  <p:stCondLst>
                                    <p:cond delay="25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ppt_x"/>
                                          </p:val>
                                        </p:tav>
                                        <p:tav tm="100000">
                                          <p:val>
                                            <p:strVal val="#ppt_x"/>
                                          </p:val>
                                        </p:tav>
                                      </p:tavLst>
                                    </p:anim>
                                    <p:anim calcmode="lin" valueType="num">
                                      <p:cBhvr additive="base">
                                        <p:cTn id="27" dur="500" fill="hold"/>
                                        <p:tgtEl>
                                          <p:spTgt spid="48"/>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25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250" fill="hold"/>
                                        <p:tgtEl>
                                          <p:spTgt spid="50"/>
                                        </p:tgtEl>
                                        <p:attrNameLst>
                                          <p:attrName>ppt_x</p:attrName>
                                        </p:attrNameLst>
                                      </p:cBhvr>
                                      <p:tavLst>
                                        <p:tav tm="0">
                                          <p:val>
                                            <p:strVal val="#ppt_x"/>
                                          </p:val>
                                        </p:tav>
                                        <p:tav tm="100000">
                                          <p:val>
                                            <p:strVal val="#ppt_x"/>
                                          </p:val>
                                        </p:tav>
                                      </p:tavLst>
                                    </p:anim>
                                    <p:anim calcmode="lin" valueType="num">
                                      <p:cBhvr additive="base">
                                        <p:cTn id="32" dur="250" fill="hold"/>
                                        <p:tgtEl>
                                          <p:spTgt spid="50"/>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25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250" fill="hold"/>
                                        <p:tgtEl>
                                          <p:spTgt spid="39"/>
                                        </p:tgtEl>
                                        <p:attrNameLst>
                                          <p:attrName>ppt_x</p:attrName>
                                        </p:attrNameLst>
                                      </p:cBhvr>
                                      <p:tavLst>
                                        <p:tav tm="0">
                                          <p:val>
                                            <p:strVal val="#ppt_x"/>
                                          </p:val>
                                        </p:tav>
                                        <p:tav tm="100000">
                                          <p:val>
                                            <p:strVal val="#ppt_x"/>
                                          </p:val>
                                        </p:tav>
                                      </p:tavLst>
                                    </p:anim>
                                    <p:anim calcmode="lin" valueType="num">
                                      <p:cBhvr additive="base">
                                        <p:cTn id="37" dur="250" fill="hold"/>
                                        <p:tgtEl>
                                          <p:spTgt spid="39"/>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25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250" fill="hold"/>
                                        <p:tgtEl>
                                          <p:spTgt spid="37"/>
                                        </p:tgtEl>
                                        <p:attrNameLst>
                                          <p:attrName>ppt_x</p:attrName>
                                        </p:attrNameLst>
                                      </p:cBhvr>
                                      <p:tavLst>
                                        <p:tav tm="0">
                                          <p:val>
                                            <p:strVal val="#ppt_x"/>
                                          </p:val>
                                        </p:tav>
                                        <p:tav tm="100000">
                                          <p:val>
                                            <p:strVal val="#ppt_x"/>
                                          </p:val>
                                        </p:tav>
                                      </p:tavLst>
                                    </p:anim>
                                    <p:anim calcmode="lin" valueType="num">
                                      <p:cBhvr additive="base">
                                        <p:cTn id="42" dur="250" fill="hold"/>
                                        <p:tgtEl>
                                          <p:spTgt spid="37"/>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42" presetClass="entr" presetSubtype="0" fill="hold" grpId="0" nodeType="afterEffect">
                                  <p:stCondLst>
                                    <p:cond delay="25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anim calcmode="lin" valueType="num">
                                      <p:cBhvr>
                                        <p:cTn id="47" dur="500" fill="hold"/>
                                        <p:tgtEl>
                                          <p:spTgt spid="5"/>
                                        </p:tgtEl>
                                        <p:attrNameLst>
                                          <p:attrName>ppt_x</p:attrName>
                                        </p:attrNameLst>
                                      </p:cBhvr>
                                      <p:tavLst>
                                        <p:tav tm="0">
                                          <p:val>
                                            <p:strVal val="#ppt_x"/>
                                          </p:val>
                                        </p:tav>
                                        <p:tav tm="100000">
                                          <p:val>
                                            <p:strVal val="#ppt_x"/>
                                          </p:val>
                                        </p:tav>
                                      </p:tavLst>
                                    </p:anim>
                                    <p:anim calcmode="lin" valueType="num">
                                      <p:cBhvr>
                                        <p:cTn id="48" dur="500" fill="hold"/>
                                        <p:tgtEl>
                                          <p:spTgt spid="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25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250"/>
                                        <p:tgtEl>
                                          <p:spTgt spid="72"/>
                                        </p:tgtEl>
                                      </p:cBhvr>
                                    </p:animEffect>
                                    <p:anim calcmode="lin" valueType="num">
                                      <p:cBhvr>
                                        <p:cTn id="52" dur="250" fill="hold"/>
                                        <p:tgtEl>
                                          <p:spTgt spid="72"/>
                                        </p:tgtEl>
                                        <p:attrNameLst>
                                          <p:attrName>ppt_x</p:attrName>
                                        </p:attrNameLst>
                                      </p:cBhvr>
                                      <p:tavLst>
                                        <p:tav tm="0">
                                          <p:val>
                                            <p:strVal val="#ppt_x"/>
                                          </p:val>
                                        </p:tav>
                                        <p:tav tm="100000">
                                          <p:val>
                                            <p:strVal val="#ppt_x"/>
                                          </p:val>
                                        </p:tav>
                                      </p:tavLst>
                                    </p:anim>
                                    <p:anim calcmode="lin" valueType="num">
                                      <p:cBhvr>
                                        <p:cTn id="53" dur="250" fill="hold"/>
                                        <p:tgtEl>
                                          <p:spTgt spid="72"/>
                                        </p:tgtEl>
                                        <p:attrNameLst>
                                          <p:attrName>ppt_y</p:attrName>
                                        </p:attrNameLst>
                                      </p:cBhvr>
                                      <p:tavLst>
                                        <p:tav tm="0">
                                          <p:val>
                                            <p:strVal val="#ppt_y+.1"/>
                                          </p:val>
                                        </p:tav>
                                        <p:tav tm="100000">
                                          <p:val>
                                            <p:strVal val="#ppt_y"/>
                                          </p:val>
                                        </p:tav>
                                      </p:tavLst>
                                    </p:anim>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250"/>
                                        <p:tgtEl>
                                          <p:spTgt spid="6"/>
                                        </p:tgtEl>
                                      </p:cBhvr>
                                    </p:animEffect>
                                    <p:anim calcmode="lin" valueType="num">
                                      <p:cBhvr>
                                        <p:cTn id="58" dur="250" fill="hold"/>
                                        <p:tgtEl>
                                          <p:spTgt spid="6"/>
                                        </p:tgtEl>
                                        <p:attrNameLst>
                                          <p:attrName>ppt_x</p:attrName>
                                        </p:attrNameLst>
                                      </p:cBhvr>
                                      <p:tavLst>
                                        <p:tav tm="0">
                                          <p:val>
                                            <p:strVal val="#ppt_x"/>
                                          </p:val>
                                        </p:tav>
                                        <p:tav tm="100000">
                                          <p:val>
                                            <p:strVal val="#ppt_x"/>
                                          </p:val>
                                        </p:tav>
                                      </p:tavLst>
                                    </p:anim>
                                    <p:anim calcmode="lin" valueType="num">
                                      <p:cBhvr>
                                        <p:cTn id="59" dur="250" fill="hold"/>
                                        <p:tgtEl>
                                          <p:spTgt spid="6"/>
                                        </p:tgtEl>
                                        <p:attrNameLst>
                                          <p:attrName>ppt_y</p:attrName>
                                        </p:attrNameLst>
                                      </p:cBhvr>
                                      <p:tavLst>
                                        <p:tav tm="0">
                                          <p:val>
                                            <p:strVal val="#ppt_y+.1"/>
                                          </p:val>
                                        </p:tav>
                                        <p:tav tm="100000">
                                          <p:val>
                                            <p:strVal val="#ppt_y"/>
                                          </p:val>
                                        </p:tav>
                                      </p:tavLst>
                                    </p:anim>
                                  </p:childTnLst>
                                </p:cTn>
                              </p:par>
                            </p:childTnLst>
                          </p:cTn>
                        </p:par>
                        <p:par>
                          <p:cTn id="60" fill="hold">
                            <p:stCondLst>
                              <p:cond delay="5250"/>
                            </p:stCondLst>
                            <p:childTnLst>
                              <p:par>
                                <p:cTn id="61" presetID="2" presetClass="entr" presetSubtype="4" fill="hold" grpId="0" nodeType="afterEffect">
                                  <p:stCondLst>
                                    <p:cond delay="250"/>
                                  </p:stCondLst>
                                  <p:childTnLst>
                                    <p:set>
                                      <p:cBhvr>
                                        <p:cTn id="62" dur="1" fill="hold">
                                          <p:stCondLst>
                                            <p:cond delay="0"/>
                                          </p:stCondLst>
                                        </p:cTn>
                                        <p:tgtEl>
                                          <p:spTgt spid="73"/>
                                        </p:tgtEl>
                                        <p:attrNameLst>
                                          <p:attrName>style.visibility</p:attrName>
                                        </p:attrNameLst>
                                      </p:cBhvr>
                                      <p:to>
                                        <p:strVal val="visible"/>
                                      </p:to>
                                    </p:set>
                                    <p:anim calcmode="lin" valueType="num">
                                      <p:cBhvr additive="base">
                                        <p:cTn id="63" dur="250" fill="hold"/>
                                        <p:tgtEl>
                                          <p:spTgt spid="73"/>
                                        </p:tgtEl>
                                        <p:attrNameLst>
                                          <p:attrName>ppt_x</p:attrName>
                                        </p:attrNameLst>
                                      </p:cBhvr>
                                      <p:tavLst>
                                        <p:tav tm="0">
                                          <p:val>
                                            <p:strVal val="#ppt_x"/>
                                          </p:val>
                                        </p:tav>
                                        <p:tav tm="100000">
                                          <p:val>
                                            <p:strVal val="#ppt_x"/>
                                          </p:val>
                                        </p:tav>
                                      </p:tavLst>
                                    </p:anim>
                                    <p:anim calcmode="lin" valueType="num">
                                      <p:cBhvr additive="base">
                                        <p:cTn id="64" dur="250" fill="hold"/>
                                        <p:tgtEl>
                                          <p:spTgt spid="73"/>
                                        </p:tgtEl>
                                        <p:attrNameLst>
                                          <p:attrName>ppt_y</p:attrName>
                                        </p:attrNameLst>
                                      </p:cBhvr>
                                      <p:tavLst>
                                        <p:tav tm="0">
                                          <p:val>
                                            <p:strVal val="1+#ppt_h/2"/>
                                          </p:val>
                                        </p:tav>
                                        <p:tav tm="100000">
                                          <p:val>
                                            <p:strVal val="#ppt_y"/>
                                          </p:val>
                                        </p:tav>
                                      </p:tavLst>
                                    </p:anim>
                                  </p:childTnLst>
                                </p:cTn>
                              </p:par>
                            </p:childTnLst>
                          </p:cTn>
                        </p:par>
                        <p:par>
                          <p:cTn id="65" fill="hold">
                            <p:stCondLst>
                              <p:cond delay="5750"/>
                            </p:stCondLst>
                            <p:childTnLst>
                              <p:par>
                                <p:cTn id="66" presetID="2" presetClass="entr" presetSubtype="4" fill="hold" grpId="0" nodeType="afterEffect">
                                  <p:stCondLst>
                                    <p:cond delay="250"/>
                                  </p:stCondLst>
                                  <p:childTnLst>
                                    <p:set>
                                      <p:cBhvr>
                                        <p:cTn id="67" dur="1" fill="hold">
                                          <p:stCondLst>
                                            <p:cond delay="0"/>
                                          </p:stCondLst>
                                        </p:cTn>
                                        <p:tgtEl>
                                          <p:spTgt spid="74"/>
                                        </p:tgtEl>
                                        <p:attrNameLst>
                                          <p:attrName>style.visibility</p:attrName>
                                        </p:attrNameLst>
                                      </p:cBhvr>
                                      <p:to>
                                        <p:strVal val="visible"/>
                                      </p:to>
                                    </p:set>
                                    <p:anim calcmode="lin" valueType="num">
                                      <p:cBhvr additive="base">
                                        <p:cTn id="68" dur="250" fill="hold"/>
                                        <p:tgtEl>
                                          <p:spTgt spid="74"/>
                                        </p:tgtEl>
                                        <p:attrNameLst>
                                          <p:attrName>ppt_x</p:attrName>
                                        </p:attrNameLst>
                                      </p:cBhvr>
                                      <p:tavLst>
                                        <p:tav tm="0">
                                          <p:val>
                                            <p:strVal val="#ppt_x"/>
                                          </p:val>
                                        </p:tav>
                                        <p:tav tm="100000">
                                          <p:val>
                                            <p:strVal val="#ppt_x"/>
                                          </p:val>
                                        </p:tav>
                                      </p:tavLst>
                                    </p:anim>
                                    <p:anim calcmode="lin" valueType="num">
                                      <p:cBhvr additive="base">
                                        <p:cTn id="69" dur="250" fill="hold"/>
                                        <p:tgtEl>
                                          <p:spTgt spid="74"/>
                                        </p:tgtEl>
                                        <p:attrNameLst>
                                          <p:attrName>ppt_y</p:attrName>
                                        </p:attrNameLst>
                                      </p:cBhvr>
                                      <p:tavLst>
                                        <p:tav tm="0">
                                          <p:val>
                                            <p:strVal val="1+#ppt_h/2"/>
                                          </p:val>
                                        </p:tav>
                                        <p:tav tm="100000">
                                          <p:val>
                                            <p:strVal val="#ppt_y"/>
                                          </p:val>
                                        </p:tav>
                                      </p:tavLst>
                                    </p:anim>
                                  </p:childTnLst>
                                </p:cTn>
                              </p:par>
                            </p:childTnLst>
                          </p:cTn>
                        </p:par>
                        <p:par>
                          <p:cTn id="70" fill="hold">
                            <p:stCondLst>
                              <p:cond delay="6250"/>
                            </p:stCondLst>
                            <p:childTnLst>
                              <p:par>
                                <p:cTn id="71" presetID="2" presetClass="entr" presetSubtype="4" fill="hold" grpId="0" nodeType="afterEffect">
                                  <p:stCondLst>
                                    <p:cond delay="250"/>
                                  </p:stCondLst>
                                  <p:childTnLst>
                                    <p:set>
                                      <p:cBhvr>
                                        <p:cTn id="72" dur="1" fill="hold">
                                          <p:stCondLst>
                                            <p:cond delay="0"/>
                                          </p:stCondLst>
                                        </p:cTn>
                                        <p:tgtEl>
                                          <p:spTgt spid="75"/>
                                        </p:tgtEl>
                                        <p:attrNameLst>
                                          <p:attrName>style.visibility</p:attrName>
                                        </p:attrNameLst>
                                      </p:cBhvr>
                                      <p:to>
                                        <p:strVal val="visible"/>
                                      </p:to>
                                    </p:set>
                                    <p:anim calcmode="lin" valueType="num">
                                      <p:cBhvr additive="base">
                                        <p:cTn id="73" dur="250" fill="hold"/>
                                        <p:tgtEl>
                                          <p:spTgt spid="75"/>
                                        </p:tgtEl>
                                        <p:attrNameLst>
                                          <p:attrName>ppt_x</p:attrName>
                                        </p:attrNameLst>
                                      </p:cBhvr>
                                      <p:tavLst>
                                        <p:tav tm="0">
                                          <p:val>
                                            <p:strVal val="#ppt_x"/>
                                          </p:val>
                                        </p:tav>
                                        <p:tav tm="100000">
                                          <p:val>
                                            <p:strVal val="#ppt_x"/>
                                          </p:val>
                                        </p:tav>
                                      </p:tavLst>
                                    </p:anim>
                                    <p:anim calcmode="lin" valueType="num">
                                      <p:cBhvr additive="base">
                                        <p:cTn id="74" dur="250" fill="hold"/>
                                        <p:tgtEl>
                                          <p:spTgt spid="75"/>
                                        </p:tgtEl>
                                        <p:attrNameLst>
                                          <p:attrName>ppt_y</p:attrName>
                                        </p:attrNameLst>
                                      </p:cBhvr>
                                      <p:tavLst>
                                        <p:tav tm="0">
                                          <p:val>
                                            <p:strVal val="1+#ppt_h/2"/>
                                          </p:val>
                                        </p:tav>
                                        <p:tav tm="100000">
                                          <p:val>
                                            <p:strVal val="#ppt_y"/>
                                          </p:val>
                                        </p:tav>
                                      </p:tavLst>
                                    </p:anim>
                                  </p:childTnLst>
                                </p:cTn>
                              </p:par>
                            </p:childTnLst>
                          </p:cTn>
                        </p:par>
                        <p:par>
                          <p:cTn id="75" fill="hold">
                            <p:stCondLst>
                              <p:cond delay="6750"/>
                            </p:stCondLst>
                            <p:childTnLst>
                              <p:par>
                                <p:cTn id="76" presetID="2" presetClass="entr" presetSubtype="4" fill="hold" grpId="0" nodeType="afterEffect">
                                  <p:stCondLst>
                                    <p:cond delay="25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250" fill="hold"/>
                                        <p:tgtEl>
                                          <p:spTgt spid="83"/>
                                        </p:tgtEl>
                                        <p:attrNameLst>
                                          <p:attrName>ppt_x</p:attrName>
                                        </p:attrNameLst>
                                      </p:cBhvr>
                                      <p:tavLst>
                                        <p:tav tm="0">
                                          <p:val>
                                            <p:strVal val="#ppt_x"/>
                                          </p:val>
                                        </p:tav>
                                        <p:tav tm="100000">
                                          <p:val>
                                            <p:strVal val="#ppt_x"/>
                                          </p:val>
                                        </p:tav>
                                      </p:tavLst>
                                    </p:anim>
                                    <p:anim calcmode="lin" valueType="num">
                                      <p:cBhvr additive="base">
                                        <p:cTn id="79" dur="250" fill="hold"/>
                                        <p:tgtEl>
                                          <p:spTgt spid="83"/>
                                        </p:tgtEl>
                                        <p:attrNameLst>
                                          <p:attrName>ppt_y</p:attrName>
                                        </p:attrNameLst>
                                      </p:cBhvr>
                                      <p:tavLst>
                                        <p:tav tm="0">
                                          <p:val>
                                            <p:strVal val="1+#ppt_h/2"/>
                                          </p:val>
                                        </p:tav>
                                        <p:tav tm="100000">
                                          <p:val>
                                            <p:strVal val="#ppt_y"/>
                                          </p:val>
                                        </p:tav>
                                      </p:tavLst>
                                    </p:anim>
                                  </p:childTnLst>
                                </p:cTn>
                              </p:par>
                            </p:childTnLst>
                          </p:cTn>
                        </p:par>
                        <p:par>
                          <p:cTn id="80" fill="hold">
                            <p:stCondLst>
                              <p:cond delay="7250"/>
                            </p:stCondLst>
                            <p:childTnLst>
                              <p:par>
                                <p:cTn id="81" presetID="16" presetClass="entr" presetSubtype="21" fill="hold"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barn(inVertical)">
                                      <p:cBhvr>
                                        <p:cTn id="83" dur="500"/>
                                        <p:tgtEl>
                                          <p:spTgt spid="7"/>
                                        </p:tgtEl>
                                      </p:cBhvr>
                                    </p:animEffect>
                                  </p:childTnLst>
                                </p:cTn>
                              </p:par>
                              <p:par>
                                <p:cTn id="84" presetID="16" presetClass="entr" presetSubtype="21" fill="hold" nodeType="with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barn(inVertical)">
                                      <p:cBhvr>
                                        <p:cTn id="86" dur="500"/>
                                        <p:tgtEl>
                                          <p:spTgt spid="76"/>
                                        </p:tgtEl>
                                      </p:cBhvr>
                                    </p:animEffect>
                                  </p:childTnLst>
                                </p:cTn>
                              </p:par>
                              <p:par>
                                <p:cTn id="87" presetID="16" presetClass="entr" presetSubtype="21"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barn(inVertical)">
                                      <p:cBhvr>
                                        <p:cTn id="89" dur="500"/>
                                        <p:tgtEl>
                                          <p:spTgt spid="11"/>
                                        </p:tgtEl>
                                      </p:cBhvr>
                                    </p:animEffect>
                                  </p:childTnLst>
                                </p:cTn>
                              </p:par>
                            </p:childTnLst>
                          </p:cTn>
                        </p:par>
                        <p:par>
                          <p:cTn id="90" fill="hold">
                            <p:stCondLst>
                              <p:cond delay="7750"/>
                            </p:stCondLst>
                            <p:childTnLst>
                              <p:par>
                                <p:cTn id="91" presetID="16" presetClass="entr" presetSubtype="21" fill="hold" grpId="0" nodeType="after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barn(inVertical)">
                                      <p:cBhvr>
                                        <p:cTn id="93" dur="500"/>
                                        <p:tgtEl>
                                          <p:spTgt spid="64"/>
                                        </p:tgtEl>
                                      </p:cBhvr>
                                    </p:animEffect>
                                  </p:childTnLst>
                                </p:cTn>
                              </p:par>
                            </p:childTnLst>
                          </p:cTn>
                        </p:par>
                        <p:par>
                          <p:cTn id="94" fill="hold">
                            <p:stCondLst>
                              <p:cond delay="8250"/>
                            </p:stCondLst>
                            <p:childTnLst>
                              <p:par>
                                <p:cTn id="95" presetID="16" presetClass="entr" presetSubtype="21" fill="hold" grpId="0"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barn(inVertical)">
                                      <p:cBhvr>
                                        <p:cTn id="97" dur="500"/>
                                        <p:tgtEl>
                                          <p:spTgt spid="51"/>
                                        </p:tgtEl>
                                      </p:cBhvr>
                                    </p:animEffect>
                                  </p:childTnLst>
                                </p:cTn>
                              </p:par>
                            </p:childTnLst>
                          </p:cTn>
                        </p:par>
                        <p:par>
                          <p:cTn id="98" fill="hold">
                            <p:stCondLst>
                              <p:cond delay="8750"/>
                            </p:stCondLst>
                            <p:childTnLst>
                              <p:par>
                                <p:cTn id="99" presetID="16" presetClass="entr" presetSubtype="21" fill="hold" grpId="0" nodeType="afterEffect">
                                  <p:stCondLst>
                                    <p:cond delay="0"/>
                                  </p:stCondLst>
                                  <p:childTnLst>
                                    <p:set>
                                      <p:cBhvr>
                                        <p:cTn id="100" dur="1" fill="hold">
                                          <p:stCondLst>
                                            <p:cond delay="0"/>
                                          </p:stCondLst>
                                        </p:cTn>
                                        <p:tgtEl>
                                          <p:spTgt spid="65"/>
                                        </p:tgtEl>
                                        <p:attrNameLst>
                                          <p:attrName>style.visibility</p:attrName>
                                        </p:attrNameLst>
                                      </p:cBhvr>
                                      <p:to>
                                        <p:strVal val="visible"/>
                                      </p:to>
                                    </p:set>
                                    <p:animEffect transition="in" filter="barn(inVertical)">
                                      <p:cBhvr>
                                        <p:cTn id="101" dur="500"/>
                                        <p:tgtEl>
                                          <p:spTgt spid="65"/>
                                        </p:tgtEl>
                                      </p:cBhvr>
                                    </p:animEffect>
                                  </p:childTnLst>
                                </p:cTn>
                              </p:par>
                            </p:childTnLst>
                          </p:cTn>
                        </p:par>
                        <p:par>
                          <p:cTn id="102" fill="hold">
                            <p:stCondLst>
                              <p:cond delay="9250"/>
                            </p:stCondLst>
                            <p:childTnLst>
                              <p:par>
                                <p:cTn id="103" presetID="16" presetClass="entr" presetSubtype="21"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barn(inVertical)">
                                      <p:cBhvr>
                                        <p:cTn id="105" dur="500"/>
                                        <p:tgtEl>
                                          <p:spTgt spid="12"/>
                                        </p:tgtEl>
                                      </p:cBhvr>
                                    </p:animEffect>
                                  </p:childTnLst>
                                </p:cTn>
                              </p:par>
                              <p:par>
                                <p:cTn id="106" presetID="16" presetClass="entr" presetSubtype="21" fill="hold" nodeType="withEffect">
                                  <p:stCondLst>
                                    <p:cond delay="0"/>
                                  </p:stCondLst>
                                  <p:childTnLst>
                                    <p:set>
                                      <p:cBhvr>
                                        <p:cTn id="107" dur="1" fill="hold">
                                          <p:stCondLst>
                                            <p:cond delay="0"/>
                                          </p:stCondLst>
                                        </p:cTn>
                                        <p:tgtEl>
                                          <p:spTgt spid="86"/>
                                        </p:tgtEl>
                                        <p:attrNameLst>
                                          <p:attrName>style.visibility</p:attrName>
                                        </p:attrNameLst>
                                      </p:cBhvr>
                                      <p:to>
                                        <p:strVal val="visible"/>
                                      </p:to>
                                    </p:set>
                                    <p:animEffect transition="in" filter="barn(inVertical)">
                                      <p:cBhvr>
                                        <p:cTn id="108" dur="500"/>
                                        <p:tgtEl>
                                          <p:spTgt spid="86"/>
                                        </p:tgtEl>
                                      </p:cBhvr>
                                    </p:animEffect>
                                  </p:childTnLst>
                                </p:cTn>
                              </p:par>
                            </p:childTnLst>
                          </p:cTn>
                        </p:par>
                        <p:par>
                          <p:cTn id="109" fill="hold">
                            <p:stCondLst>
                              <p:cond delay="9750"/>
                            </p:stCondLst>
                            <p:childTnLst>
                              <p:par>
                                <p:cTn id="110" presetID="16" presetClass="entr" presetSubtype="21" fill="hold" grpId="0" nodeType="afterEffect">
                                  <p:stCondLst>
                                    <p:cond delay="0"/>
                                  </p:stCondLst>
                                  <p:childTnLst>
                                    <p:set>
                                      <p:cBhvr>
                                        <p:cTn id="111" dur="1" fill="hold">
                                          <p:stCondLst>
                                            <p:cond delay="0"/>
                                          </p:stCondLst>
                                        </p:cTn>
                                        <p:tgtEl>
                                          <p:spTgt spid="85"/>
                                        </p:tgtEl>
                                        <p:attrNameLst>
                                          <p:attrName>style.visibility</p:attrName>
                                        </p:attrNameLst>
                                      </p:cBhvr>
                                      <p:to>
                                        <p:strVal val="visible"/>
                                      </p:to>
                                    </p:set>
                                    <p:animEffect transition="in" filter="barn(inVertical)">
                                      <p:cBhvr>
                                        <p:cTn id="112" dur="500"/>
                                        <p:tgtEl>
                                          <p:spTgt spid="85"/>
                                        </p:tgtEl>
                                      </p:cBhvr>
                                    </p:animEffect>
                                  </p:childTnLst>
                                </p:cTn>
                              </p:par>
                              <p:par>
                                <p:cTn id="113" presetID="16" presetClass="entr" presetSubtype="21" fill="hold" nodeType="withEffect">
                                  <p:stCondLst>
                                    <p:cond delay="0"/>
                                  </p:stCondLst>
                                  <p:childTnLst>
                                    <p:set>
                                      <p:cBhvr>
                                        <p:cTn id="114" dur="1" fill="hold">
                                          <p:stCondLst>
                                            <p:cond delay="0"/>
                                          </p:stCondLst>
                                        </p:cTn>
                                        <p:tgtEl>
                                          <p:spTgt spid="87"/>
                                        </p:tgtEl>
                                        <p:attrNameLst>
                                          <p:attrName>style.visibility</p:attrName>
                                        </p:attrNameLst>
                                      </p:cBhvr>
                                      <p:to>
                                        <p:strVal val="visible"/>
                                      </p:to>
                                    </p:set>
                                    <p:animEffect transition="in" filter="barn(inVertical)">
                                      <p:cBhvr>
                                        <p:cTn id="115" dur="500"/>
                                        <p:tgtEl>
                                          <p:spTgt spid="87"/>
                                        </p:tgtEl>
                                      </p:cBhvr>
                                    </p:animEffect>
                                  </p:childTnLst>
                                </p:cTn>
                              </p:par>
                            </p:childTnLst>
                          </p:cTn>
                        </p:par>
                        <p:par>
                          <p:cTn id="116" fill="hold">
                            <p:stCondLst>
                              <p:cond delay="10250"/>
                            </p:stCondLst>
                            <p:childTnLst>
                              <p:par>
                                <p:cTn id="117" presetID="16" presetClass="entr" presetSubtype="21" fill="hold" grpId="0" nodeType="after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barn(inVertical)">
                                      <p:cBhvr>
                                        <p:cTn id="119" dur="500"/>
                                        <p:tgtEl>
                                          <p:spTgt spid="66"/>
                                        </p:tgtEl>
                                      </p:cBhvr>
                                    </p:animEffect>
                                  </p:childTnLst>
                                </p:cTn>
                              </p:par>
                            </p:childTnLst>
                          </p:cTn>
                        </p:par>
                        <p:par>
                          <p:cTn id="120" fill="hold">
                            <p:stCondLst>
                              <p:cond delay="10750"/>
                            </p:stCondLst>
                            <p:childTnLst>
                              <p:par>
                                <p:cTn id="121" presetID="16" presetClass="entr" presetSubtype="21" fill="hold" nodeType="afterEffect">
                                  <p:stCondLst>
                                    <p:cond delay="0"/>
                                  </p:stCondLst>
                                  <p:childTnLst>
                                    <p:set>
                                      <p:cBhvr>
                                        <p:cTn id="122" dur="1" fill="hold">
                                          <p:stCondLst>
                                            <p:cond delay="0"/>
                                          </p:stCondLst>
                                        </p:cTn>
                                        <p:tgtEl>
                                          <p:spTgt spid="88"/>
                                        </p:tgtEl>
                                        <p:attrNameLst>
                                          <p:attrName>style.visibility</p:attrName>
                                        </p:attrNameLst>
                                      </p:cBhvr>
                                      <p:to>
                                        <p:strVal val="visible"/>
                                      </p:to>
                                    </p:set>
                                    <p:animEffect transition="in" filter="barn(inVertical)">
                                      <p:cBhvr>
                                        <p:cTn id="123" dur="500"/>
                                        <p:tgtEl>
                                          <p:spTgt spid="88"/>
                                        </p:tgtEl>
                                      </p:cBhvr>
                                    </p:animEffect>
                                  </p:childTnLst>
                                </p:cTn>
                              </p:par>
                              <p:par>
                                <p:cTn id="124" presetID="16" presetClass="entr" presetSubtype="21" fill="hold" nodeType="withEffect">
                                  <p:stCondLst>
                                    <p:cond delay="0"/>
                                  </p:stCondLst>
                                  <p:childTnLst>
                                    <p:set>
                                      <p:cBhvr>
                                        <p:cTn id="125" dur="1" fill="hold">
                                          <p:stCondLst>
                                            <p:cond delay="0"/>
                                          </p:stCondLst>
                                        </p:cTn>
                                        <p:tgtEl>
                                          <p:spTgt spid="89"/>
                                        </p:tgtEl>
                                        <p:attrNameLst>
                                          <p:attrName>style.visibility</p:attrName>
                                        </p:attrNameLst>
                                      </p:cBhvr>
                                      <p:to>
                                        <p:strVal val="visible"/>
                                      </p:to>
                                    </p:set>
                                    <p:animEffect transition="in" filter="barn(inVertical)">
                                      <p:cBhvr>
                                        <p:cTn id="126" dur="500"/>
                                        <p:tgtEl>
                                          <p:spTgt spid="89"/>
                                        </p:tgtEl>
                                      </p:cBhvr>
                                    </p:animEffect>
                                  </p:childTnLst>
                                </p:cTn>
                              </p:par>
                              <p:par>
                                <p:cTn id="127" presetID="16" presetClass="entr" presetSubtype="21" fill="hold" nodeType="withEffect">
                                  <p:stCondLst>
                                    <p:cond delay="0"/>
                                  </p:stCondLst>
                                  <p:childTnLst>
                                    <p:set>
                                      <p:cBhvr>
                                        <p:cTn id="128" dur="1" fill="hold">
                                          <p:stCondLst>
                                            <p:cond delay="0"/>
                                          </p:stCondLst>
                                        </p:cTn>
                                        <p:tgtEl>
                                          <p:spTgt spid="94"/>
                                        </p:tgtEl>
                                        <p:attrNameLst>
                                          <p:attrName>style.visibility</p:attrName>
                                        </p:attrNameLst>
                                      </p:cBhvr>
                                      <p:to>
                                        <p:strVal val="visible"/>
                                      </p:to>
                                    </p:set>
                                    <p:animEffect transition="in" filter="barn(inVertical)">
                                      <p:cBhvr>
                                        <p:cTn id="129" dur="500"/>
                                        <p:tgtEl>
                                          <p:spTgt spid="94"/>
                                        </p:tgtEl>
                                      </p:cBhvr>
                                    </p:animEffect>
                                  </p:childTnLst>
                                </p:cTn>
                              </p:par>
                              <p:par>
                                <p:cTn id="130" presetID="16" presetClass="entr" presetSubtype="21" fill="hold"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barn(inVertical)">
                                      <p:cBhvr>
                                        <p:cTn id="132" dur="500"/>
                                        <p:tgtEl>
                                          <p:spTgt spid="95"/>
                                        </p:tgtEl>
                                      </p:cBhvr>
                                    </p:animEffect>
                                  </p:childTnLst>
                                </p:cTn>
                              </p:par>
                              <p:par>
                                <p:cTn id="133" presetID="16" presetClass="entr" presetSubtype="21" fill="hold" nodeType="withEffect">
                                  <p:stCondLst>
                                    <p:cond delay="0"/>
                                  </p:stCondLst>
                                  <p:childTnLst>
                                    <p:set>
                                      <p:cBhvr>
                                        <p:cTn id="134" dur="1" fill="hold">
                                          <p:stCondLst>
                                            <p:cond delay="0"/>
                                          </p:stCondLst>
                                        </p:cTn>
                                        <p:tgtEl>
                                          <p:spTgt spid="96"/>
                                        </p:tgtEl>
                                        <p:attrNameLst>
                                          <p:attrName>style.visibility</p:attrName>
                                        </p:attrNameLst>
                                      </p:cBhvr>
                                      <p:to>
                                        <p:strVal val="visible"/>
                                      </p:to>
                                    </p:set>
                                    <p:animEffect transition="in" filter="barn(inVertical)">
                                      <p:cBhvr>
                                        <p:cTn id="135" dur="500"/>
                                        <p:tgtEl>
                                          <p:spTgt spid="96"/>
                                        </p:tgtEl>
                                      </p:cBhvr>
                                    </p:animEffect>
                                  </p:childTnLst>
                                </p:cTn>
                              </p:par>
                              <p:par>
                                <p:cTn id="136" presetID="16" presetClass="entr" presetSubtype="21" fill="hold" nodeType="withEffect">
                                  <p:stCondLst>
                                    <p:cond delay="0"/>
                                  </p:stCondLst>
                                  <p:childTnLst>
                                    <p:set>
                                      <p:cBhvr>
                                        <p:cTn id="137" dur="1" fill="hold">
                                          <p:stCondLst>
                                            <p:cond delay="0"/>
                                          </p:stCondLst>
                                        </p:cTn>
                                        <p:tgtEl>
                                          <p:spTgt spid="97"/>
                                        </p:tgtEl>
                                        <p:attrNameLst>
                                          <p:attrName>style.visibility</p:attrName>
                                        </p:attrNameLst>
                                      </p:cBhvr>
                                      <p:to>
                                        <p:strVal val="visible"/>
                                      </p:to>
                                    </p:set>
                                    <p:animEffect transition="in" filter="barn(inVertical)">
                                      <p:cBhvr>
                                        <p:cTn id="138" dur="500"/>
                                        <p:tgtEl>
                                          <p:spTgt spid="97"/>
                                        </p:tgtEl>
                                      </p:cBhvr>
                                    </p:animEffect>
                                  </p:childTnLst>
                                </p:cTn>
                              </p:par>
                              <p:par>
                                <p:cTn id="139" presetID="16" presetClass="entr" presetSubtype="21" fill="hold" nodeType="withEffect">
                                  <p:stCondLst>
                                    <p:cond delay="0"/>
                                  </p:stCondLst>
                                  <p:childTnLst>
                                    <p:set>
                                      <p:cBhvr>
                                        <p:cTn id="140" dur="1" fill="hold">
                                          <p:stCondLst>
                                            <p:cond delay="0"/>
                                          </p:stCondLst>
                                        </p:cTn>
                                        <p:tgtEl>
                                          <p:spTgt spid="98"/>
                                        </p:tgtEl>
                                        <p:attrNameLst>
                                          <p:attrName>style.visibility</p:attrName>
                                        </p:attrNameLst>
                                      </p:cBhvr>
                                      <p:to>
                                        <p:strVal val="visible"/>
                                      </p:to>
                                    </p:set>
                                    <p:animEffect transition="in" filter="barn(inVertical)">
                                      <p:cBhvr>
                                        <p:cTn id="141" dur="500"/>
                                        <p:tgtEl>
                                          <p:spTgt spid="98"/>
                                        </p:tgtEl>
                                      </p:cBhvr>
                                    </p:animEffect>
                                  </p:childTnLst>
                                </p:cTn>
                              </p:par>
                              <p:par>
                                <p:cTn id="142" presetID="16" presetClass="entr" presetSubtype="21" fill="hold" nodeType="withEffect">
                                  <p:stCondLst>
                                    <p:cond delay="0"/>
                                  </p:stCondLst>
                                  <p:childTnLst>
                                    <p:set>
                                      <p:cBhvr>
                                        <p:cTn id="143" dur="1" fill="hold">
                                          <p:stCondLst>
                                            <p:cond delay="0"/>
                                          </p:stCondLst>
                                        </p:cTn>
                                        <p:tgtEl>
                                          <p:spTgt spid="91"/>
                                        </p:tgtEl>
                                        <p:attrNameLst>
                                          <p:attrName>style.visibility</p:attrName>
                                        </p:attrNameLst>
                                      </p:cBhvr>
                                      <p:to>
                                        <p:strVal val="visible"/>
                                      </p:to>
                                    </p:set>
                                    <p:animEffect transition="in" filter="barn(inVertical)">
                                      <p:cBhvr>
                                        <p:cTn id="144" dur="500"/>
                                        <p:tgtEl>
                                          <p:spTgt spid="91"/>
                                        </p:tgtEl>
                                      </p:cBhvr>
                                    </p:animEffect>
                                  </p:childTnLst>
                                </p:cTn>
                              </p:par>
                              <p:par>
                                <p:cTn id="145" presetID="16" presetClass="entr" presetSubtype="21" fill="hold" nodeType="withEffect">
                                  <p:stCondLst>
                                    <p:cond delay="0"/>
                                  </p:stCondLst>
                                  <p:childTnLst>
                                    <p:set>
                                      <p:cBhvr>
                                        <p:cTn id="146" dur="1" fill="hold">
                                          <p:stCondLst>
                                            <p:cond delay="0"/>
                                          </p:stCondLst>
                                        </p:cTn>
                                        <p:tgtEl>
                                          <p:spTgt spid="92"/>
                                        </p:tgtEl>
                                        <p:attrNameLst>
                                          <p:attrName>style.visibility</p:attrName>
                                        </p:attrNameLst>
                                      </p:cBhvr>
                                      <p:to>
                                        <p:strVal val="visible"/>
                                      </p:to>
                                    </p:set>
                                    <p:animEffect transition="in" filter="barn(inVertical)">
                                      <p:cBhvr>
                                        <p:cTn id="147" dur="500"/>
                                        <p:tgtEl>
                                          <p:spTgt spid="92"/>
                                        </p:tgtEl>
                                      </p:cBhvr>
                                    </p:animEffect>
                                  </p:childTnLst>
                                </p:cTn>
                              </p:par>
                              <p:par>
                                <p:cTn id="148" presetID="16" presetClass="entr" presetSubtype="21" fill="hold" nodeType="withEffect">
                                  <p:stCondLst>
                                    <p:cond delay="0"/>
                                  </p:stCondLst>
                                  <p:childTnLst>
                                    <p:set>
                                      <p:cBhvr>
                                        <p:cTn id="149" dur="1" fill="hold">
                                          <p:stCondLst>
                                            <p:cond delay="0"/>
                                          </p:stCondLst>
                                        </p:cTn>
                                        <p:tgtEl>
                                          <p:spTgt spid="93"/>
                                        </p:tgtEl>
                                        <p:attrNameLst>
                                          <p:attrName>style.visibility</p:attrName>
                                        </p:attrNameLst>
                                      </p:cBhvr>
                                      <p:to>
                                        <p:strVal val="visible"/>
                                      </p:to>
                                    </p:set>
                                    <p:animEffect transition="in" filter="barn(inVertical)">
                                      <p:cBhvr>
                                        <p:cTn id="150" dur="500"/>
                                        <p:tgtEl>
                                          <p:spTgt spid="93"/>
                                        </p:tgtEl>
                                      </p:cBhvr>
                                    </p:animEffect>
                                  </p:childTnLst>
                                </p:cTn>
                              </p:par>
                              <p:par>
                                <p:cTn id="151" presetID="16" presetClass="entr" presetSubtype="21" fill="hold" nodeType="withEffect">
                                  <p:stCondLst>
                                    <p:cond delay="0"/>
                                  </p:stCondLst>
                                  <p:childTnLst>
                                    <p:set>
                                      <p:cBhvr>
                                        <p:cTn id="152" dur="1" fill="hold">
                                          <p:stCondLst>
                                            <p:cond delay="0"/>
                                          </p:stCondLst>
                                        </p:cTn>
                                        <p:tgtEl>
                                          <p:spTgt spid="90"/>
                                        </p:tgtEl>
                                        <p:attrNameLst>
                                          <p:attrName>style.visibility</p:attrName>
                                        </p:attrNameLst>
                                      </p:cBhvr>
                                      <p:to>
                                        <p:strVal val="visible"/>
                                      </p:to>
                                    </p:set>
                                    <p:animEffect transition="in" filter="barn(inVertical)">
                                      <p:cBhvr>
                                        <p:cTn id="153" dur="500"/>
                                        <p:tgtEl>
                                          <p:spTgt spid="90"/>
                                        </p:tgtEl>
                                      </p:cBhvr>
                                    </p:animEffect>
                                  </p:childTnLst>
                                </p:cTn>
                              </p:par>
                              <p:par>
                                <p:cTn id="154" presetID="16" presetClass="entr" presetSubtype="21" fill="hold" nodeType="with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barn(inVertical)">
                                      <p:cBhvr>
                                        <p:cTn id="156" dur="500"/>
                                        <p:tgtEl>
                                          <p:spTgt spid="13"/>
                                        </p:tgtEl>
                                      </p:cBhvr>
                                    </p:animEffect>
                                  </p:childTnLst>
                                </p:cTn>
                              </p:par>
                              <p:par>
                                <p:cTn id="157" presetID="16" presetClass="entr" presetSubtype="21" fill="hold" nodeType="withEffect">
                                  <p:stCondLst>
                                    <p:cond delay="0"/>
                                  </p:stCondLst>
                                  <p:childTnLst>
                                    <p:set>
                                      <p:cBhvr>
                                        <p:cTn id="158" dur="1" fill="hold">
                                          <p:stCondLst>
                                            <p:cond delay="0"/>
                                          </p:stCondLst>
                                        </p:cTn>
                                        <p:tgtEl>
                                          <p:spTgt spid="99"/>
                                        </p:tgtEl>
                                        <p:attrNameLst>
                                          <p:attrName>style.visibility</p:attrName>
                                        </p:attrNameLst>
                                      </p:cBhvr>
                                      <p:to>
                                        <p:strVal val="visible"/>
                                      </p:to>
                                    </p:set>
                                    <p:animEffect transition="in" filter="barn(inVertical)">
                                      <p:cBhvr>
                                        <p:cTn id="159" dur="500"/>
                                        <p:tgtEl>
                                          <p:spTgt spid="99"/>
                                        </p:tgtEl>
                                      </p:cBhvr>
                                    </p:animEffect>
                                  </p:childTnLst>
                                </p:cTn>
                              </p:par>
                              <p:par>
                                <p:cTn id="160" presetID="16" presetClass="entr" presetSubtype="21" fill="hold" nodeType="withEffect">
                                  <p:stCondLst>
                                    <p:cond delay="0"/>
                                  </p:stCondLst>
                                  <p:childTnLst>
                                    <p:set>
                                      <p:cBhvr>
                                        <p:cTn id="161" dur="1" fill="hold">
                                          <p:stCondLst>
                                            <p:cond delay="0"/>
                                          </p:stCondLst>
                                        </p:cTn>
                                        <p:tgtEl>
                                          <p:spTgt spid="100"/>
                                        </p:tgtEl>
                                        <p:attrNameLst>
                                          <p:attrName>style.visibility</p:attrName>
                                        </p:attrNameLst>
                                      </p:cBhvr>
                                      <p:to>
                                        <p:strVal val="visible"/>
                                      </p:to>
                                    </p:set>
                                    <p:animEffect transition="in" filter="barn(inVertical)">
                                      <p:cBhvr>
                                        <p:cTn id="162" dur="500"/>
                                        <p:tgtEl>
                                          <p:spTgt spid="100"/>
                                        </p:tgtEl>
                                      </p:cBhvr>
                                    </p:animEffect>
                                  </p:childTnLst>
                                </p:cTn>
                              </p:par>
                            </p:childTnLst>
                          </p:cTn>
                        </p:par>
                        <p:par>
                          <p:cTn id="163" fill="hold">
                            <p:stCondLst>
                              <p:cond delay="11250"/>
                            </p:stCondLst>
                            <p:childTnLst>
                              <p:par>
                                <p:cTn id="164" presetID="16" presetClass="entr" presetSubtype="21" fill="hold" grpId="0" nodeType="afterEffect">
                                  <p:stCondLst>
                                    <p:cond delay="0"/>
                                  </p:stCondLst>
                                  <p:childTnLst>
                                    <p:set>
                                      <p:cBhvr>
                                        <p:cTn id="165" dur="1" fill="hold">
                                          <p:stCondLst>
                                            <p:cond delay="0"/>
                                          </p:stCondLst>
                                        </p:cTn>
                                        <p:tgtEl>
                                          <p:spTgt spid="71"/>
                                        </p:tgtEl>
                                        <p:attrNameLst>
                                          <p:attrName>style.visibility</p:attrName>
                                        </p:attrNameLst>
                                      </p:cBhvr>
                                      <p:to>
                                        <p:strVal val="visible"/>
                                      </p:to>
                                    </p:set>
                                    <p:animEffect transition="in" filter="barn(inVertical)">
                                      <p:cBhvr>
                                        <p:cTn id="166" dur="500"/>
                                        <p:tgtEl>
                                          <p:spTgt spid="71"/>
                                        </p:tgtEl>
                                      </p:cBhvr>
                                    </p:animEffect>
                                  </p:childTnLst>
                                </p:cTn>
                              </p:par>
                            </p:childTnLst>
                          </p:cTn>
                        </p:par>
                        <p:par>
                          <p:cTn id="167" fill="hold">
                            <p:stCondLst>
                              <p:cond delay="11750"/>
                            </p:stCondLst>
                            <p:childTnLst>
                              <p:par>
                                <p:cTn id="168" presetID="16" presetClass="entr" presetSubtype="21" fill="hold" nodeType="afterEffect">
                                  <p:stCondLst>
                                    <p:cond delay="0"/>
                                  </p:stCondLst>
                                  <p:childTnLst>
                                    <p:set>
                                      <p:cBhvr>
                                        <p:cTn id="169" dur="1" fill="hold">
                                          <p:stCondLst>
                                            <p:cond delay="0"/>
                                          </p:stCondLst>
                                        </p:cTn>
                                        <p:tgtEl>
                                          <p:spTgt spid="110"/>
                                        </p:tgtEl>
                                        <p:attrNameLst>
                                          <p:attrName>style.visibility</p:attrName>
                                        </p:attrNameLst>
                                      </p:cBhvr>
                                      <p:to>
                                        <p:strVal val="visible"/>
                                      </p:to>
                                    </p:set>
                                    <p:animEffect transition="in" filter="barn(inVertical)">
                                      <p:cBhvr>
                                        <p:cTn id="170" dur="500"/>
                                        <p:tgtEl>
                                          <p:spTgt spid="110"/>
                                        </p:tgtEl>
                                      </p:cBhvr>
                                    </p:animEffect>
                                  </p:childTnLst>
                                </p:cTn>
                              </p:par>
                              <p:par>
                                <p:cTn id="171" presetID="16" presetClass="entr" presetSubtype="21" fill="hold" nodeType="withEffect">
                                  <p:stCondLst>
                                    <p:cond delay="0"/>
                                  </p:stCondLst>
                                  <p:childTnLst>
                                    <p:set>
                                      <p:cBhvr>
                                        <p:cTn id="172" dur="1" fill="hold">
                                          <p:stCondLst>
                                            <p:cond delay="0"/>
                                          </p:stCondLst>
                                        </p:cTn>
                                        <p:tgtEl>
                                          <p:spTgt spid="104"/>
                                        </p:tgtEl>
                                        <p:attrNameLst>
                                          <p:attrName>style.visibility</p:attrName>
                                        </p:attrNameLst>
                                      </p:cBhvr>
                                      <p:to>
                                        <p:strVal val="visible"/>
                                      </p:to>
                                    </p:set>
                                    <p:animEffect transition="in" filter="barn(inVertical)">
                                      <p:cBhvr>
                                        <p:cTn id="173" dur="500"/>
                                        <p:tgtEl>
                                          <p:spTgt spid="104"/>
                                        </p:tgtEl>
                                      </p:cBhvr>
                                    </p:animEffect>
                                  </p:childTnLst>
                                </p:cTn>
                              </p:par>
                              <p:par>
                                <p:cTn id="174" presetID="16" presetClass="entr" presetSubtype="21" fill="hold" nodeType="withEffect">
                                  <p:stCondLst>
                                    <p:cond delay="0"/>
                                  </p:stCondLst>
                                  <p:childTnLst>
                                    <p:set>
                                      <p:cBhvr>
                                        <p:cTn id="175" dur="1" fill="hold">
                                          <p:stCondLst>
                                            <p:cond delay="0"/>
                                          </p:stCondLst>
                                        </p:cTn>
                                        <p:tgtEl>
                                          <p:spTgt spid="105"/>
                                        </p:tgtEl>
                                        <p:attrNameLst>
                                          <p:attrName>style.visibility</p:attrName>
                                        </p:attrNameLst>
                                      </p:cBhvr>
                                      <p:to>
                                        <p:strVal val="visible"/>
                                      </p:to>
                                    </p:set>
                                    <p:animEffect transition="in" filter="barn(inVertical)">
                                      <p:cBhvr>
                                        <p:cTn id="176" dur="500"/>
                                        <p:tgtEl>
                                          <p:spTgt spid="105"/>
                                        </p:tgtEl>
                                      </p:cBhvr>
                                    </p:animEffect>
                                  </p:childTnLst>
                                </p:cTn>
                              </p:par>
                              <p:par>
                                <p:cTn id="177" presetID="16" presetClass="entr" presetSubtype="21" fill="hold" nodeType="withEffect">
                                  <p:stCondLst>
                                    <p:cond delay="0"/>
                                  </p:stCondLst>
                                  <p:childTnLst>
                                    <p:set>
                                      <p:cBhvr>
                                        <p:cTn id="178" dur="1" fill="hold">
                                          <p:stCondLst>
                                            <p:cond delay="0"/>
                                          </p:stCondLst>
                                        </p:cTn>
                                        <p:tgtEl>
                                          <p:spTgt spid="102"/>
                                        </p:tgtEl>
                                        <p:attrNameLst>
                                          <p:attrName>style.visibility</p:attrName>
                                        </p:attrNameLst>
                                      </p:cBhvr>
                                      <p:to>
                                        <p:strVal val="visible"/>
                                      </p:to>
                                    </p:set>
                                    <p:animEffect transition="in" filter="barn(inVertical)">
                                      <p:cBhvr>
                                        <p:cTn id="179" dur="500"/>
                                        <p:tgtEl>
                                          <p:spTgt spid="102"/>
                                        </p:tgtEl>
                                      </p:cBhvr>
                                    </p:animEffect>
                                  </p:childTnLst>
                                </p:cTn>
                              </p:par>
                              <p:par>
                                <p:cTn id="180" presetID="16" presetClass="entr" presetSubtype="21" fill="hold" nodeType="withEffect">
                                  <p:stCondLst>
                                    <p:cond delay="0"/>
                                  </p:stCondLst>
                                  <p:childTnLst>
                                    <p:set>
                                      <p:cBhvr>
                                        <p:cTn id="181" dur="1" fill="hold">
                                          <p:stCondLst>
                                            <p:cond delay="0"/>
                                          </p:stCondLst>
                                        </p:cTn>
                                        <p:tgtEl>
                                          <p:spTgt spid="106"/>
                                        </p:tgtEl>
                                        <p:attrNameLst>
                                          <p:attrName>style.visibility</p:attrName>
                                        </p:attrNameLst>
                                      </p:cBhvr>
                                      <p:to>
                                        <p:strVal val="visible"/>
                                      </p:to>
                                    </p:set>
                                    <p:animEffect transition="in" filter="barn(inVertical)">
                                      <p:cBhvr>
                                        <p:cTn id="182" dur="500"/>
                                        <p:tgtEl>
                                          <p:spTgt spid="106"/>
                                        </p:tgtEl>
                                      </p:cBhvr>
                                    </p:animEffect>
                                  </p:childTnLst>
                                </p:cTn>
                              </p:par>
                              <p:par>
                                <p:cTn id="183" presetID="16" presetClass="entr" presetSubtype="21" fill="hold" nodeType="withEffect">
                                  <p:stCondLst>
                                    <p:cond delay="0"/>
                                  </p:stCondLst>
                                  <p:childTnLst>
                                    <p:set>
                                      <p:cBhvr>
                                        <p:cTn id="184" dur="1" fill="hold">
                                          <p:stCondLst>
                                            <p:cond delay="0"/>
                                          </p:stCondLst>
                                        </p:cTn>
                                        <p:tgtEl>
                                          <p:spTgt spid="107"/>
                                        </p:tgtEl>
                                        <p:attrNameLst>
                                          <p:attrName>style.visibility</p:attrName>
                                        </p:attrNameLst>
                                      </p:cBhvr>
                                      <p:to>
                                        <p:strVal val="visible"/>
                                      </p:to>
                                    </p:set>
                                    <p:animEffect transition="in" filter="barn(inVertical)">
                                      <p:cBhvr>
                                        <p:cTn id="185" dur="500"/>
                                        <p:tgtEl>
                                          <p:spTgt spid="107"/>
                                        </p:tgtEl>
                                      </p:cBhvr>
                                    </p:animEffect>
                                  </p:childTnLst>
                                </p:cTn>
                              </p:par>
                              <p:par>
                                <p:cTn id="186" presetID="16" presetClass="entr" presetSubtype="21" fill="hold" nodeType="withEffect">
                                  <p:stCondLst>
                                    <p:cond delay="0"/>
                                  </p:stCondLst>
                                  <p:childTnLst>
                                    <p:set>
                                      <p:cBhvr>
                                        <p:cTn id="187" dur="1" fill="hold">
                                          <p:stCondLst>
                                            <p:cond delay="0"/>
                                          </p:stCondLst>
                                        </p:cTn>
                                        <p:tgtEl>
                                          <p:spTgt spid="109"/>
                                        </p:tgtEl>
                                        <p:attrNameLst>
                                          <p:attrName>style.visibility</p:attrName>
                                        </p:attrNameLst>
                                      </p:cBhvr>
                                      <p:to>
                                        <p:strVal val="visible"/>
                                      </p:to>
                                    </p:set>
                                    <p:animEffect transition="in" filter="barn(inVertical)">
                                      <p:cBhvr>
                                        <p:cTn id="188" dur="500"/>
                                        <p:tgtEl>
                                          <p:spTgt spid="109"/>
                                        </p:tgtEl>
                                      </p:cBhvr>
                                    </p:animEffect>
                                  </p:childTnLst>
                                </p:cTn>
                              </p:par>
                              <p:par>
                                <p:cTn id="189" presetID="16" presetClass="entr" presetSubtype="21" fill="hold" nodeType="withEffect">
                                  <p:stCondLst>
                                    <p:cond delay="0"/>
                                  </p:stCondLst>
                                  <p:childTnLst>
                                    <p:set>
                                      <p:cBhvr>
                                        <p:cTn id="190" dur="1" fill="hold">
                                          <p:stCondLst>
                                            <p:cond delay="0"/>
                                          </p:stCondLst>
                                        </p:cTn>
                                        <p:tgtEl>
                                          <p:spTgt spid="111"/>
                                        </p:tgtEl>
                                        <p:attrNameLst>
                                          <p:attrName>style.visibility</p:attrName>
                                        </p:attrNameLst>
                                      </p:cBhvr>
                                      <p:to>
                                        <p:strVal val="visible"/>
                                      </p:to>
                                    </p:set>
                                    <p:animEffect transition="in" filter="barn(inVertical)">
                                      <p:cBhvr>
                                        <p:cTn id="191" dur="500"/>
                                        <p:tgtEl>
                                          <p:spTgt spid="111"/>
                                        </p:tgtEl>
                                      </p:cBhvr>
                                    </p:animEffect>
                                  </p:childTnLst>
                                </p:cTn>
                              </p:par>
                            </p:childTnLst>
                          </p:cTn>
                        </p:par>
                        <p:par>
                          <p:cTn id="192" fill="hold">
                            <p:stCondLst>
                              <p:cond delay="12250"/>
                            </p:stCondLst>
                            <p:childTnLst>
                              <p:par>
                                <p:cTn id="193" presetID="16" presetClass="entr" presetSubtype="21" fill="hold" grpId="0" nodeType="afterEffect">
                                  <p:stCondLst>
                                    <p:cond delay="0"/>
                                  </p:stCondLst>
                                  <p:childTnLst>
                                    <p:set>
                                      <p:cBhvr>
                                        <p:cTn id="194" dur="1" fill="hold">
                                          <p:stCondLst>
                                            <p:cond delay="0"/>
                                          </p:stCondLst>
                                        </p:cTn>
                                        <p:tgtEl>
                                          <p:spTgt spid="122"/>
                                        </p:tgtEl>
                                        <p:attrNameLst>
                                          <p:attrName>style.visibility</p:attrName>
                                        </p:attrNameLst>
                                      </p:cBhvr>
                                      <p:to>
                                        <p:strVal val="visible"/>
                                      </p:to>
                                    </p:set>
                                    <p:animEffect transition="in" filter="barn(inVertical)">
                                      <p:cBhvr>
                                        <p:cTn id="195" dur="500"/>
                                        <p:tgtEl>
                                          <p:spTgt spid="122"/>
                                        </p:tgtEl>
                                      </p:cBhvr>
                                    </p:animEffect>
                                  </p:childTnLst>
                                </p:cTn>
                              </p:par>
                            </p:childTnLst>
                          </p:cTn>
                        </p:par>
                        <p:par>
                          <p:cTn id="196" fill="hold">
                            <p:stCondLst>
                              <p:cond delay="12750"/>
                            </p:stCondLst>
                            <p:childTnLst>
                              <p:par>
                                <p:cTn id="197" presetID="2" presetClass="entr" presetSubtype="4" fill="hold" grpId="0" nodeType="afterEffect">
                                  <p:stCondLst>
                                    <p:cond delay="0"/>
                                  </p:stCondLst>
                                  <p:childTnLst>
                                    <p:set>
                                      <p:cBhvr>
                                        <p:cTn id="198" dur="1" fill="hold">
                                          <p:stCondLst>
                                            <p:cond delay="0"/>
                                          </p:stCondLst>
                                        </p:cTn>
                                        <p:tgtEl>
                                          <p:spTgt spid="112"/>
                                        </p:tgtEl>
                                        <p:attrNameLst>
                                          <p:attrName>style.visibility</p:attrName>
                                        </p:attrNameLst>
                                      </p:cBhvr>
                                      <p:to>
                                        <p:strVal val="visible"/>
                                      </p:to>
                                    </p:set>
                                    <p:anim calcmode="lin" valueType="num">
                                      <p:cBhvr additive="base">
                                        <p:cTn id="199" dur="500" fill="hold"/>
                                        <p:tgtEl>
                                          <p:spTgt spid="112"/>
                                        </p:tgtEl>
                                        <p:attrNameLst>
                                          <p:attrName>ppt_x</p:attrName>
                                        </p:attrNameLst>
                                      </p:cBhvr>
                                      <p:tavLst>
                                        <p:tav tm="0">
                                          <p:val>
                                            <p:strVal val="#ppt_x"/>
                                          </p:val>
                                        </p:tav>
                                        <p:tav tm="100000">
                                          <p:val>
                                            <p:strVal val="#ppt_x"/>
                                          </p:val>
                                        </p:tav>
                                      </p:tavLst>
                                    </p:anim>
                                    <p:anim calcmode="lin" valueType="num">
                                      <p:cBhvr additive="base">
                                        <p:cTn id="200" dur="500" fill="hold"/>
                                        <p:tgtEl>
                                          <p:spTgt spid="112"/>
                                        </p:tgtEl>
                                        <p:attrNameLst>
                                          <p:attrName>ppt_y</p:attrName>
                                        </p:attrNameLst>
                                      </p:cBhvr>
                                      <p:tavLst>
                                        <p:tav tm="0">
                                          <p:val>
                                            <p:strVal val="1+#ppt_h/2"/>
                                          </p:val>
                                        </p:tav>
                                        <p:tav tm="100000">
                                          <p:val>
                                            <p:strVal val="#ppt_y"/>
                                          </p:val>
                                        </p:tav>
                                      </p:tavLst>
                                    </p:anim>
                                  </p:childTnLst>
                                </p:cTn>
                              </p:par>
                            </p:childTnLst>
                          </p:cTn>
                        </p:par>
                        <p:par>
                          <p:cTn id="201" fill="hold">
                            <p:stCondLst>
                              <p:cond delay="13250"/>
                            </p:stCondLst>
                            <p:childTnLst>
                              <p:par>
                                <p:cTn id="202" presetID="2" presetClass="entr" presetSubtype="4" fill="hold" grpId="0" nodeType="afterEffect">
                                  <p:stCondLst>
                                    <p:cond delay="0"/>
                                  </p:stCondLst>
                                  <p:childTnLst>
                                    <p:set>
                                      <p:cBhvr>
                                        <p:cTn id="203" dur="1" fill="hold">
                                          <p:stCondLst>
                                            <p:cond delay="0"/>
                                          </p:stCondLst>
                                        </p:cTn>
                                        <p:tgtEl>
                                          <p:spTgt spid="116"/>
                                        </p:tgtEl>
                                        <p:attrNameLst>
                                          <p:attrName>style.visibility</p:attrName>
                                        </p:attrNameLst>
                                      </p:cBhvr>
                                      <p:to>
                                        <p:strVal val="visible"/>
                                      </p:to>
                                    </p:set>
                                    <p:anim calcmode="lin" valueType="num">
                                      <p:cBhvr additive="base">
                                        <p:cTn id="204" dur="500" fill="hold"/>
                                        <p:tgtEl>
                                          <p:spTgt spid="116"/>
                                        </p:tgtEl>
                                        <p:attrNameLst>
                                          <p:attrName>ppt_x</p:attrName>
                                        </p:attrNameLst>
                                      </p:cBhvr>
                                      <p:tavLst>
                                        <p:tav tm="0">
                                          <p:val>
                                            <p:strVal val="#ppt_x"/>
                                          </p:val>
                                        </p:tav>
                                        <p:tav tm="100000">
                                          <p:val>
                                            <p:strVal val="#ppt_x"/>
                                          </p:val>
                                        </p:tav>
                                      </p:tavLst>
                                    </p:anim>
                                    <p:anim calcmode="lin" valueType="num">
                                      <p:cBhvr additive="base">
                                        <p:cTn id="205"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8" grpId="0"/>
      <p:bldP spid="122" grpId="0" animBg="1"/>
      <p:bldP spid="37" grpId="0"/>
      <p:bldP spid="39" grpId="0"/>
      <p:bldP spid="48" grpId="0"/>
      <p:bldP spid="50" grpId="0"/>
      <p:bldP spid="51" grpId="0"/>
      <p:bldP spid="62" grpId="0" animBg="1"/>
      <p:bldP spid="63" grpId="0" animBg="1"/>
      <p:bldP spid="64" grpId="0" animBg="1"/>
      <p:bldP spid="65" grpId="0" animBg="1"/>
      <p:bldP spid="66" grpId="0" animBg="1"/>
      <p:bldP spid="71" grpId="0" animBg="1"/>
      <p:bldP spid="72" grpId="0"/>
      <p:bldP spid="5" grpId="0" animBg="1"/>
      <p:bldP spid="6" grpId="0"/>
      <p:bldP spid="73" grpId="0"/>
      <p:bldP spid="74" grpId="0"/>
      <p:bldP spid="75" grpId="0"/>
      <p:bldP spid="83" grpId="0"/>
      <p:bldP spid="12" grpId="0"/>
      <p:bldP spid="85" grpId="0"/>
      <p:bldP spid="112" grpId="0"/>
      <p:bldP spid="116" grpId="0"/>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7579</TotalTime>
  <Words>215</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Source Sans Pro</vt:lpstr>
      <vt:lpstr>Oswald</vt:lpstr>
      <vt:lpstr>Arial</vt:lpstr>
      <vt:lpstr>Courier New</vt:lpstr>
      <vt:lpstr>Times New Roman</vt:lpstr>
      <vt:lpstr>Quince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Asus</dc:creator>
  <cp:lastModifiedBy>pc</cp:lastModifiedBy>
  <cp:revision>142</cp:revision>
  <dcterms:modified xsi:type="dcterms:W3CDTF">2021-09-20T15:29:36Z</dcterms:modified>
</cp:coreProperties>
</file>