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-4_16975857079280/CustomerPersonalityAnalysisTableau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07ACAB-5435-4E0F-A331-F43DF2B7AE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Customer Personality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C21DCD-2F1C-4174-8107-32AE913E76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10/24/2023 5:05:42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Personality Analysis (Tableau Story)8" id="2" name="slide2">
            <a:extLst>
              <a:ext uri="{FF2B5EF4-FFF2-40B4-BE49-F238E27FC236}">
                <a16:creationId xmlns:a16="http://schemas.microsoft.com/office/drawing/2014/main" id="{734697A3-F875-48CF-B9B6-8FE244D20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072"/>
            <a:ext cx="12192000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Personality Analysis (Tableau Story)12" id="3" name="slide3">
            <a:extLst>
              <a:ext uri="{FF2B5EF4-FFF2-40B4-BE49-F238E27FC236}">
                <a16:creationId xmlns:a16="http://schemas.microsoft.com/office/drawing/2014/main" id="{FE3D47CA-0CD1-46BF-84EC-9CD7C1F776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072"/>
            <a:ext cx="12192000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Personality Analysis (Tableau Story)9" id="4" name="slide4">
            <a:extLst>
              <a:ext uri="{FF2B5EF4-FFF2-40B4-BE49-F238E27FC236}">
                <a16:creationId xmlns:a16="http://schemas.microsoft.com/office/drawing/2014/main" id="{9278B288-AF6B-46AB-BA2B-A74E6E2EAA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072"/>
            <a:ext cx="12192000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Personality Analysis (Tableau Story)3" id="5" name="slide5">
            <a:extLst>
              <a:ext uri="{FF2B5EF4-FFF2-40B4-BE49-F238E27FC236}">
                <a16:creationId xmlns:a16="http://schemas.microsoft.com/office/drawing/2014/main" id="{1C114BEB-4420-4E1A-86C4-87AA59501C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072"/>
            <a:ext cx="12192000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Personality Analysis (Tableau Story)10" id="6" name="slide6">
            <a:extLst>
              <a:ext uri="{FF2B5EF4-FFF2-40B4-BE49-F238E27FC236}">
                <a16:creationId xmlns:a16="http://schemas.microsoft.com/office/drawing/2014/main" id="{60DFB13A-734B-4E62-A1F1-2B160ABE89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072"/>
            <a:ext cx="12192000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Personality Analysis (Tableau Story)4" id="7" name="slide7">
            <a:extLst>
              <a:ext uri="{FF2B5EF4-FFF2-40B4-BE49-F238E27FC236}">
                <a16:creationId xmlns:a16="http://schemas.microsoft.com/office/drawing/2014/main" id="{49AFDE05-6D5B-43A9-ADE1-C5B20B1DBE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072"/>
            <a:ext cx="12192000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Personality Analysis (Tableau Story)5" id="8" name="slide8">
            <a:extLst>
              <a:ext uri="{FF2B5EF4-FFF2-40B4-BE49-F238E27FC236}">
                <a16:creationId xmlns:a16="http://schemas.microsoft.com/office/drawing/2014/main" id="{7500B76E-F60A-44DB-83CD-C59149B4EC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072"/>
            <a:ext cx="12192000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2023-10-24T05:05:46Z</dcterms:created>
  <dcterms:modified xsi:type="dcterms:W3CDTF">2023-10-24T05:05:46Z</dcterms:modified>
</cp:coreProperties>
</file>