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441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1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77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8967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239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435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1910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50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6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3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76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36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53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406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91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6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97F300-751A-4057-9EAF-5C3CBF1DFDCE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C2437-23B5-40D9-A654-0E38C66541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5831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8D960-8DAB-413E-B153-120871BB5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s-ES" sz="6600" dirty="0"/>
              <a:t>Catalogo de cine</a:t>
            </a:r>
            <a:endParaRPr lang="es-CL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CD010-43EF-4559-B9D6-86C6FEC38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1700"/>
              <a:t>Integrantes:-Allan Oñate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			-Eugenio Cortez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			-Fernando Vargas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Asignatura: ICI324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Base de datos y Programación web</a:t>
            </a:r>
          </a:p>
          <a:p>
            <a:pPr algn="l">
              <a:lnSpc>
                <a:spcPct val="90000"/>
              </a:lnSpc>
            </a:pPr>
            <a:endParaRPr lang="es-CL" sz="17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5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8DE58-703B-4B03-A741-9E734143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Diseño de la  pagina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97DA8C-48AB-4AB2-A4D5-4D87D20D6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98" t="8934" b="3596"/>
          <a:stretch/>
        </p:blipFill>
        <p:spPr>
          <a:xfrm>
            <a:off x="643464" y="1741922"/>
            <a:ext cx="6897878" cy="338343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12F84-6323-4202-B34E-5059D088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3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8122-4E83-40D9-B9E3-F4B77C6E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586" y="1030288"/>
            <a:ext cx="6131596" cy="1035579"/>
          </a:xfrm>
        </p:spPr>
        <p:txBody>
          <a:bodyPr>
            <a:normAutofit/>
          </a:bodyPr>
          <a:lstStyle/>
          <a:p>
            <a:r>
              <a:rPr lang="es-ES" dirty="0"/>
              <a:t>BACKEND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C54C31-0C05-4560-8CF7-61FAA8EDA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59" t="3244" r="722" b="15982"/>
          <a:stretch/>
        </p:blipFill>
        <p:spPr>
          <a:xfrm>
            <a:off x="522779" y="3694242"/>
            <a:ext cx="4859926" cy="271692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351F36C-0E1E-4032-8666-C8FF7CDA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834" y="2029557"/>
            <a:ext cx="6131596" cy="36491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EE7E51-D285-47DD-A88B-1C6C09517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08" t="8934" r="48892" b="39355"/>
          <a:stretch/>
        </p:blipFill>
        <p:spPr>
          <a:xfrm>
            <a:off x="1374774" y="306559"/>
            <a:ext cx="1349445" cy="304711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58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F431-077D-44EF-91DB-3B765877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544A1F-6B0D-4FAD-8908-DCBC26447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1" t="9213" r="4200" b="7831"/>
          <a:stretch/>
        </p:blipFill>
        <p:spPr>
          <a:xfrm>
            <a:off x="643464" y="1269593"/>
            <a:ext cx="6897878" cy="43280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944E85-E7B7-4D49-A3B3-90059FD6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8161D-1CE8-4061-8B56-C4487280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54138D-0282-4A2E-AE21-09F84330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521" t="9303" b="46963"/>
          <a:stretch/>
        </p:blipFill>
        <p:spPr>
          <a:xfrm>
            <a:off x="685801" y="1923242"/>
            <a:ext cx="7477983" cy="18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F93E4-7D74-446D-9091-02C1355F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CONSULTAS </a:t>
            </a:r>
            <a:endParaRPr lang="es-CL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FF2AA-BCD8-4B56-8B6F-5F69D3F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36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A494F-8963-4459-AD26-29E66C6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s-ES" dirty="0"/>
              <a:t>Explicación consultas mediante modelo relacional</a:t>
            </a:r>
            <a:endParaRPr lang="es-CL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2939240E-2CD9-4D95-A7E5-4F178F1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2" y="728305"/>
            <a:ext cx="5343190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0070DF-6D7F-49E2-AFA1-B373D8E2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620298"/>
            <a:ext cx="3706762" cy="397223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1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9B9E5F-76C6-4491-A208-770581AD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50076"/>
            <a:ext cx="4345188" cy="4557849"/>
          </a:xfrm>
        </p:spPr>
        <p:txBody>
          <a:bodyPr>
            <a:normAutofit/>
          </a:bodyPr>
          <a:lstStyle/>
          <a:p>
            <a:pPr algn="r"/>
            <a:r>
              <a:rPr lang="es-ES" sz="6600"/>
              <a:t>Catalogo de cine </a:t>
            </a:r>
            <a:endParaRPr lang="es-CL" sz="6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6E0A2-0369-4EF7-AAC0-38F4D337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955" y="1150076"/>
            <a:ext cx="6517543" cy="4557849"/>
          </a:xfrm>
        </p:spPr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423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Catalogo de cine</vt:lpstr>
      <vt:lpstr>Diseño de la  pagina</vt:lpstr>
      <vt:lpstr>BACKEND</vt:lpstr>
      <vt:lpstr>Presentación de PowerPoint</vt:lpstr>
      <vt:lpstr>Login</vt:lpstr>
      <vt:lpstr>CONSULTAS </vt:lpstr>
      <vt:lpstr>Explicación consultas mediante modelo relacional</vt:lpstr>
      <vt:lpstr>Catalogo de cine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 de cine</dc:title>
  <dc:creator>Fernando Alonso Vargas Castillo</dc:creator>
  <cp:lastModifiedBy>Fernando Alonso Vargas Castillo</cp:lastModifiedBy>
  <cp:revision>1</cp:revision>
  <dcterms:created xsi:type="dcterms:W3CDTF">2020-11-10T07:40:14Z</dcterms:created>
  <dcterms:modified xsi:type="dcterms:W3CDTF">2020-11-10T07:40:42Z</dcterms:modified>
</cp:coreProperties>
</file>