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6e1ab7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6e1ab7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6e1ab7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f6e1ab7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f6e1ab7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f6e1ab7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6e1ab7d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6e1ab7d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f6e1ab7d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f6e1ab7d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6e1ab7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f6e1ab7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f6e1ab7d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f6e1ab7d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7850" y="1395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</a:t>
            </a:r>
            <a:r>
              <a:rPr lang="es"/>
              <a:t> Cine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65850" y="2974200"/>
            <a:ext cx="3647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Bases de datos y </a:t>
            </a:r>
            <a:r>
              <a:rPr lang="es"/>
              <a:t>programación</a:t>
            </a:r>
            <a:r>
              <a:rPr lang="es"/>
              <a:t>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Docentes: Eliana providel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   Manuel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06-12-2020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34550" y="3610100"/>
            <a:ext cx="255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 Eugenio Cortés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Allan Oñate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Fernando Vargas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General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449">
            <a:off x="895050" y="2166800"/>
            <a:ext cx="2609850" cy="1752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8200">
            <a:off x="5388485" y="1755785"/>
            <a:ext cx="2328106" cy="2328106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">
            <a:off x="4882894" y="2062403"/>
            <a:ext cx="2704463" cy="17996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2106350" y="2062400"/>
            <a:ext cx="1897500" cy="16563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817950" y="2965025"/>
            <a:ext cx="474300" cy="815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25571" l="12219" r="70172" t="31168"/>
          <a:stretch/>
        </p:blipFill>
        <p:spPr>
          <a:xfrm>
            <a:off x="2339425" y="1307850"/>
            <a:ext cx="3820148" cy="30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263" y="1040675"/>
            <a:ext cx="389747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r>
              <a:rPr lang="es"/>
              <a:t> vista web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956275" y="1542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3953" l="371" r="41647" t="9913"/>
          <a:stretch/>
        </p:blipFill>
        <p:spPr>
          <a:xfrm>
            <a:off x="158800" y="1487588"/>
            <a:ext cx="4544275" cy="30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4050" l="0" r="41677" t="10676"/>
          <a:stretch/>
        </p:blipFill>
        <p:spPr>
          <a:xfrm>
            <a:off x="4942850" y="1487588"/>
            <a:ext cx="4134577" cy="302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Consultas: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014200" y="1519250"/>
            <a:ext cx="732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SELECT * FROM information_schema.views NATURAL JOIN contenido_pag WHERE Tipo_categoria='PELICULA' GROUP BY ID;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Select * from Contenido_pag natural join resena where Fecha_Estreno =(select MIN(Fecha_estreno) from Contenido_pag) and Evaluacion&gt;=4  group by ID;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SELECT * FROM Usuarios NATURAL JOIN resena WHERE evaluacion = (SELECT MIN(Evaluacion) FROM resena);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UPDATE Contenido_pag SET? WHERE ID=?;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SELECT ID,Nombre,Director,Fecha_estreno,Genero,Dir_img,Sinopsis,Evaluacion FROM Contenido_pag NATURAL JOIN resena WHERE resena.ID=contenido_pag.ID and ID =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SELECT ID, Nombre,Genero FROM Contenido_pag NATURAL JOIN resena WHERE Evaluacion &gt;= 4 GROUP BY nombre;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concluir, durante toda nuestra experiencia adquirida al momento de realizar este proyecto descubrimos </a:t>
            </a:r>
            <a:r>
              <a:rPr lang="es"/>
              <a:t>cómo</a:t>
            </a:r>
            <a:r>
              <a:rPr lang="es"/>
              <a:t> funciona el Back-end y el Front-end </a:t>
            </a:r>
            <a:r>
              <a:rPr lang="es"/>
              <a:t>detrás</a:t>
            </a:r>
            <a:r>
              <a:rPr lang="es"/>
              <a:t> de una </a:t>
            </a:r>
            <a:r>
              <a:rPr lang="es"/>
              <a:t>página</a:t>
            </a:r>
            <a:r>
              <a:rPr lang="es"/>
              <a:t> web y entender mejor sus capacidades, </a:t>
            </a:r>
            <a:r>
              <a:rPr lang="es"/>
              <a:t>limitaciones</a:t>
            </a:r>
            <a:r>
              <a:rPr lang="es"/>
              <a:t> y esfuerzo requerido para crear, mantener y ejecutar una página web.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