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4419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010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9770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8967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2394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435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1910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5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508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764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833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976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236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535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406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917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65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97F300-751A-4057-9EAF-5C3CBF1DFDCE}" type="datetimeFigureOut">
              <a:rPr lang="es-CL" smtClean="0"/>
              <a:t>06-10-2020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5831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F8D960-8DAB-413E-B153-120871BB5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s-ES" sz="6600" dirty="0"/>
              <a:t>Catalogo de cine</a:t>
            </a:r>
            <a:endParaRPr lang="es-CL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ACD010-43EF-4559-B9D6-86C6FEC38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1700"/>
              <a:t>Integrantes:-Allan Oñate</a:t>
            </a:r>
          </a:p>
          <a:p>
            <a:pPr algn="l">
              <a:lnSpc>
                <a:spcPct val="90000"/>
              </a:lnSpc>
            </a:pPr>
            <a:r>
              <a:rPr lang="es-ES" sz="1700"/>
              <a:t>			-Eugenio Cortez</a:t>
            </a:r>
          </a:p>
          <a:p>
            <a:pPr algn="l">
              <a:lnSpc>
                <a:spcPct val="90000"/>
              </a:lnSpc>
            </a:pPr>
            <a:r>
              <a:rPr lang="es-ES" sz="1700"/>
              <a:t>			-Fernando Vargas</a:t>
            </a:r>
          </a:p>
          <a:p>
            <a:pPr algn="l">
              <a:lnSpc>
                <a:spcPct val="90000"/>
              </a:lnSpc>
            </a:pPr>
            <a:r>
              <a:rPr lang="es-ES" sz="1700"/>
              <a:t>Asignatura: ICI324</a:t>
            </a:r>
          </a:p>
          <a:p>
            <a:pPr algn="l">
              <a:lnSpc>
                <a:spcPct val="90000"/>
              </a:lnSpc>
            </a:pPr>
            <a:r>
              <a:rPr lang="es-ES" sz="1700"/>
              <a:t>Base de datos y Programación web</a:t>
            </a:r>
          </a:p>
          <a:p>
            <a:pPr algn="l">
              <a:lnSpc>
                <a:spcPct val="90000"/>
              </a:lnSpc>
            </a:pPr>
            <a:endParaRPr lang="es-CL" sz="17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5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8DE58-703B-4B03-A741-9E734143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s-ES"/>
              <a:t>Descripción del proyecto</a:t>
            </a:r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412F84-6323-4202-B34E-5059D088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s-ES"/>
              <a:t>Generar un sistema que se pueda administrar un catálogo de películas ,series o documentales.</a:t>
            </a:r>
            <a:endParaRPr lang="es-CL" dirty="0"/>
          </a:p>
        </p:txBody>
      </p:sp>
      <p:pic>
        <p:nvPicPr>
          <p:cNvPr id="1028" name="Picture 4" descr="Llega a España la plataforma Spamflix dedicada al &quot;cine de culto&quot; |  Marca.com">
            <a:extLst>
              <a:ext uri="{FF2B5EF4-FFF2-40B4-BE49-F238E27FC236}">
                <a16:creationId xmlns:a16="http://schemas.microsoft.com/office/drawing/2014/main" id="{B6EB2868-225E-4EA6-B32C-407094564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936" y="2422873"/>
            <a:ext cx="3445714" cy="193605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9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DB740-016E-4455-A564-599346DC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s-ES" dirty="0"/>
              <a:t>Requerimientos</a:t>
            </a:r>
            <a:endParaRPr lang="es-CL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BAFE3B2-C654-4BA5-AF4F-2F0EBB21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Funcionales</a:t>
            </a:r>
            <a:r>
              <a:rPr lang="en-US" dirty="0"/>
              <a:t>:</a:t>
            </a:r>
            <a:endParaRPr lang="es-ES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b="0" i="0" u="none" strike="noStrike" dirty="0">
                <a:effectLst/>
              </a:rPr>
              <a:t>Entregar información detallada sobre serie/película/documental solicitada por el usuario.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b="0" i="0" u="none" strike="noStrike" dirty="0">
                <a:effectLst/>
              </a:rPr>
              <a:t>El sistema debe permitir al usuario registrarse o iniciar sesión.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No </a:t>
            </a:r>
            <a:r>
              <a:rPr lang="en-US" dirty="0" err="1"/>
              <a:t>funcionales</a:t>
            </a:r>
            <a:r>
              <a:rPr lang="en-US" dirty="0"/>
              <a:t>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600" b="0" i="0" u="none" strike="noStrike" dirty="0">
                <a:effectLst/>
              </a:rPr>
              <a:t>La respuesta de la página al entregar los detalles de los elementos solicitados por el usuario debe ser menor a 5 segundos.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600" b="0" i="0" u="none" strike="noStrike" dirty="0">
                <a:effectLst/>
              </a:rPr>
              <a:t>La página web debe tener una fácil accesibilidad para el usuario, siendo esta amigable y de fácil utilización.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A87E8CF3-CF79-444F-80B1-85C2E9BD3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1310566"/>
            <a:ext cx="3997362" cy="42325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82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B8122-4E83-40D9-B9E3-F4B77C6E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s-ES"/>
              <a:t>BACKEND</a:t>
            </a:r>
            <a:endParaRPr lang="es-CL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351F36C-0E1E-4032-8666-C8FF7CDA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B6A9831-2375-48E0-A6CE-372486BE6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4" t="14558" r="85724" b="45429"/>
          <a:stretch/>
        </p:blipFill>
        <p:spPr>
          <a:xfrm>
            <a:off x="2807611" y="639098"/>
            <a:ext cx="1166577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596FDAEF-490E-43FB-A633-88A921ECB6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38" t="4286" r="10115" b="37019"/>
          <a:stretch/>
        </p:blipFill>
        <p:spPr>
          <a:xfrm>
            <a:off x="663839" y="3649094"/>
            <a:ext cx="5454122" cy="243845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58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DF431-077D-44EF-91DB-3B765877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s-ES" dirty="0"/>
              <a:t>CONEXIÓN A DB</a:t>
            </a:r>
            <a:endParaRPr lang="es-C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944E85-E7B7-4D49-A3B3-90059FD63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3EFF6B-BE7B-462B-B231-1F2A21BA4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32" t="3743" r="43346" b="40559"/>
          <a:stretch/>
        </p:blipFill>
        <p:spPr>
          <a:xfrm>
            <a:off x="648930" y="1184238"/>
            <a:ext cx="5447070" cy="416014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53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2F93E4-7D74-446D-9091-02C1355F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s-ES" b="1" dirty="0"/>
              <a:t>CONSULTAS </a:t>
            </a:r>
            <a:endParaRPr lang="es-CL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FF2AA-BCD8-4B56-8B6F-5F69D3FA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360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A494F-8963-4459-AD26-29E66C66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s-ES" dirty="0"/>
              <a:t>MODELO RELACIONAL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09B86C-D4A2-4FFA-A077-E086498F7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85" t="39994" r="26731" b="8870"/>
          <a:stretch/>
        </p:blipFill>
        <p:spPr>
          <a:xfrm>
            <a:off x="643464" y="1493613"/>
            <a:ext cx="6897878" cy="38800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3FDABC-90BA-4695-99AE-1367FB2CA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331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9B9E5F-76C6-4491-A208-770581AD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50076"/>
            <a:ext cx="4345188" cy="4557849"/>
          </a:xfrm>
        </p:spPr>
        <p:txBody>
          <a:bodyPr>
            <a:normAutofit/>
          </a:bodyPr>
          <a:lstStyle/>
          <a:p>
            <a:pPr algn="r"/>
            <a:r>
              <a:rPr lang="es-ES" sz="6600"/>
              <a:t>Catalogo de cine </a:t>
            </a:r>
            <a:endParaRPr lang="es-CL" sz="6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6E0A2-0369-4EF7-AAC0-38F4D337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955" y="1150076"/>
            <a:ext cx="6517543" cy="4557849"/>
          </a:xfrm>
        </p:spPr>
        <p:txBody>
          <a:bodyPr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9423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Catalogo de cine</vt:lpstr>
      <vt:lpstr>Descripción del proyecto</vt:lpstr>
      <vt:lpstr>Requerimientos</vt:lpstr>
      <vt:lpstr>BACKEND</vt:lpstr>
      <vt:lpstr>CONEXIÓN A DB</vt:lpstr>
      <vt:lpstr>CONSULTAS </vt:lpstr>
      <vt:lpstr>MODELO RELACIONAL</vt:lpstr>
      <vt:lpstr>Catalogo de cine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Catalogo de cine</dc:title>
  <dc:creator>Fernando Alonso Vargas Castillo</dc:creator>
  <cp:lastModifiedBy>Fernando Alonso Vargas Castillo</cp:lastModifiedBy>
  <cp:revision>1</cp:revision>
  <dcterms:created xsi:type="dcterms:W3CDTF">2020-10-06T08:22:57Z</dcterms:created>
  <dcterms:modified xsi:type="dcterms:W3CDTF">2020-10-06T08:24:21Z</dcterms:modified>
</cp:coreProperties>
</file>