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330" r:id="rId3"/>
    <p:sldId id="271" r:id="rId4"/>
    <p:sldId id="303" r:id="rId5"/>
    <p:sldId id="328" r:id="rId6"/>
    <p:sldId id="326" r:id="rId7"/>
    <p:sldId id="329" r:id="rId8"/>
    <p:sldId id="346" r:id="rId9"/>
    <p:sldId id="348" r:id="rId10"/>
    <p:sldId id="344" r:id="rId11"/>
    <p:sldId id="345" r:id="rId12"/>
    <p:sldId id="331" r:id="rId13"/>
    <p:sldId id="338" r:id="rId14"/>
    <p:sldId id="340" r:id="rId15"/>
    <p:sldId id="336" r:id="rId16"/>
    <p:sldId id="335" r:id="rId17"/>
    <p:sldId id="349" r:id="rId18"/>
    <p:sldId id="351" r:id="rId19"/>
    <p:sldId id="352" r:id="rId20"/>
    <p:sldId id="354" r:id="rId21"/>
    <p:sldId id="353" r:id="rId22"/>
    <p:sldId id="337" r:id="rId23"/>
    <p:sldId id="357" r:id="rId24"/>
    <p:sldId id="365" r:id="rId25"/>
    <p:sldId id="355" r:id="rId26"/>
    <p:sldId id="356" r:id="rId27"/>
    <p:sldId id="362" r:id="rId28"/>
    <p:sldId id="363" r:id="rId29"/>
    <p:sldId id="358" r:id="rId30"/>
    <p:sldId id="359" r:id="rId31"/>
    <p:sldId id="361" r:id="rId32"/>
    <p:sldId id="364" r:id="rId33"/>
    <p:sldId id="297" r:id="rId34"/>
    <p:sldId id="34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83636" autoAdjust="0"/>
  </p:normalViewPr>
  <p:slideViewPr>
    <p:cSldViewPr>
      <p:cViewPr varScale="1">
        <p:scale>
          <a:sx n="55" d="100"/>
          <a:sy n="55" d="100"/>
        </p:scale>
        <p:origin x="-4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– Only confidence in what you tested works in the scenarios you tested it in</a:t>
            </a:r>
          </a:p>
          <a:p>
            <a:r>
              <a:rPr lang="en-US" dirty="0" smtClean="0"/>
              <a:t> – unit testing is the hardest type of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hyperlink" Target="https://github.com/scottmuc/Pest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est_auto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br>
              <a:rPr lang="en-US" dirty="0" smtClean="0"/>
            </a:br>
            <a:r>
              <a:rPr lang="en-US" dirty="0" smtClean="0"/>
              <a:t>but like</a:t>
            </a:r>
            <a:br>
              <a:rPr lang="en-US" dirty="0" smtClean="0"/>
            </a:br>
            <a:r>
              <a:rPr lang="en-US" dirty="0" smtClean="0"/>
              <a:t>For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33" t="17647"/>
          <a:stretch>
            <a:fillRect/>
          </a:stretch>
        </p:blipFill>
        <p:spPr bwMode="auto">
          <a:xfrm>
            <a:off x="236868" y="4038600"/>
            <a:ext cx="86702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never touch that piece of code. A guy wrote it a long time ago and he’s not here anymore. It just works.” </a:t>
            </a:r>
          </a:p>
          <a:p>
            <a:pPr lvl="1"/>
            <a:r>
              <a:rPr lang="en-US" dirty="0" smtClean="0"/>
              <a:t>Translation “We have no idea WTF it does and have no test automation on it to help us figure it out.”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– change is a constant</a:t>
            </a:r>
          </a:p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Scenarios / edge cases</a:t>
            </a:r>
          </a:p>
          <a:p>
            <a:r>
              <a:rPr lang="en-US" dirty="0" smtClean="0"/>
              <a:t>Gives you confidence in the code</a:t>
            </a:r>
          </a:p>
          <a:p>
            <a:pPr lvl="1"/>
            <a:r>
              <a:rPr lang="en-US" dirty="0" smtClean="0"/>
              <a:t>Works appropriately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dirty="0" smtClean="0"/>
              <a:t>Black box (</a:t>
            </a:r>
            <a:r>
              <a:rPr lang="en-US" dirty="0" err="1" smtClean="0"/>
              <a:t>FitNesse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2 End – System Integration Testing</a:t>
            </a:r>
          </a:p>
          <a:p>
            <a:r>
              <a:rPr lang="en-US" dirty="0" smtClean="0"/>
              <a:t>Performance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strike="sngStrike" dirty="0" smtClean="0"/>
              <a:t>Black box (</a:t>
            </a:r>
            <a:r>
              <a:rPr lang="en-US" strike="sngStrike" dirty="0" err="1" smtClean="0"/>
              <a:t>FitNesse</a:t>
            </a:r>
            <a:r>
              <a:rPr lang="en-US" strike="sngStrike" dirty="0" smtClean="0"/>
              <a:t>)</a:t>
            </a:r>
          </a:p>
          <a:p>
            <a:pPr lvl="1"/>
            <a:r>
              <a:rPr lang="en-US" strike="sngStrike" dirty="0" smtClean="0"/>
              <a:t>End 2 End – System Integration Testing</a:t>
            </a:r>
          </a:p>
          <a:p>
            <a:r>
              <a:rPr lang="en-US" strike="sngStrike" dirty="0" smtClean="0"/>
              <a:t>Performance testing</a:t>
            </a: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 do we categorize? Is it because we are just developers and everything has a place?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Maintenance</a:t>
            </a:r>
          </a:p>
          <a:p>
            <a:endParaRPr lang="en-US" dirty="0" smtClean="0"/>
          </a:p>
          <a:p>
            <a:r>
              <a:rPr lang="en-US" dirty="0" smtClean="0"/>
              <a:t>“The more units put into something the greater the feedback cycle and the less maintainable the test.”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 “unit” of something</a:t>
            </a:r>
          </a:p>
          <a:p>
            <a:r>
              <a:rPr lang="en-US" dirty="0" smtClean="0"/>
              <a:t>But WTF is a unit?</a:t>
            </a:r>
          </a:p>
          <a:p>
            <a:pPr lvl="1"/>
            <a:r>
              <a:rPr lang="en-US" dirty="0" smtClean="0"/>
              <a:t>A near religion around 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purposes of discussion a unit is one class / sometimes one method in code</a:t>
            </a:r>
          </a:p>
        </p:txBody>
      </p:sp>
      <p:pic>
        <p:nvPicPr>
          <p:cNvPr id="9220" name="Picture 4" descr="Me Gu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3181350" cy="316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Functionality – Groups of functionality</a:t>
            </a:r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wait, couldn’t that mean all tests are integration?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Functionality – Groups of functionality</a:t>
            </a:r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Yes, most tests we write are a blend of unit and integration but we strive for 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bz\Downloads\SponsorSlide\SponsorSlide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5750"/>
            <a:ext cx="8382000" cy="628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Mocking?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Fakes, mocks, stubs – oh my!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 Driven Development…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BDD..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..but  the style of writing for your tests in a natural language</a:t>
            </a:r>
          </a:p>
          <a:p>
            <a:r>
              <a:rPr lang="en-US" dirty="0" smtClean="0"/>
              <a:t>Describe behaviors and interactions</a:t>
            </a:r>
          </a:p>
          <a:p>
            <a:r>
              <a:rPr lang="en-US" dirty="0" smtClean="0"/>
              <a:t>Think not about “tests” but about behaviors </a:t>
            </a:r>
            <a:r>
              <a:rPr lang="en-US" smtClean="0"/>
              <a:t>and specifications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…but like for PowerShell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Pester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https://github.com/scottmuc/Pester</a:t>
            </a:r>
            <a:endParaRPr lang="en-US" dirty="0" smtClean="0"/>
          </a:p>
          <a:p>
            <a:r>
              <a:rPr lang="en-US" dirty="0" smtClean="0"/>
              <a:t>BDD style of test writing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61626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 Pester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get you to unit testing alone</a:t>
            </a:r>
          </a:p>
          <a:p>
            <a:r>
              <a:rPr lang="en-US" dirty="0" smtClean="0"/>
              <a:t>Does no mocking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ingenuity</a:t>
            </a:r>
          </a:p>
          <a:p>
            <a:r>
              <a:rPr lang="en-US" dirty="0" smtClean="0"/>
              <a:t>Maybe a mocking framework for PowerShell in the future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PowerShell unit is a function</a:t>
            </a:r>
          </a:p>
          <a:p>
            <a:endParaRPr lang="en-US" dirty="0" smtClean="0"/>
          </a:p>
          <a:p>
            <a:r>
              <a:rPr lang="en-US" dirty="0" smtClean="0"/>
              <a:t>Functions can be overwritten by scoping a function of the same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Chocolatey / Chuck Norris Framework /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Automated Testing for 8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overwritten by a function of the same name and parameters</a:t>
            </a:r>
          </a:p>
          <a:p>
            <a:r>
              <a:rPr lang="en-US" dirty="0" smtClean="0"/>
              <a:t>This allows you to interrupt and stub the functionality</a:t>
            </a:r>
          </a:p>
          <a:p>
            <a:endParaRPr lang="en-US" dirty="0" smtClean="0"/>
          </a:p>
          <a:p>
            <a:r>
              <a:rPr lang="en-US" dirty="0" smtClean="0"/>
              <a:t>“I want behavior verification. I want my mock”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implemented the stubs you allow different behaviors to be returned through conventional properties and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Pester – </a:t>
            </a:r>
            <a:r>
              <a:rPr lang="en-US" dirty="0" smtClean="0">
                <a:hlinkClick r:id="rId2"/>
              </a:rPr>
              <a:t>https://github.com/scottmuc/Pester#readme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Chocolatey – </a:t>
            </a:r>
            <a:r>
              <a:rPr lang="en-US" dirty="0" smtClean="0">
                <a:hlinkClick r:id="rId3"/>
              </a:rPr>
              <a:t>http://chocolatey.org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ost Interesting Man In The World - I Don't always TesT, My Friends But When I do, it Sure as H--l isn't in PowerS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42988"/>
            <a:ext cx="3810000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                              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Automated Testing… 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Behavior Driven </a:t>
            </a:r>
            <a:br>
              <a:rPr lang="en-US" dirty="0" smtClean="0"/>
            </a:br>
            <a:r>
              <a:rPr lang="en-US" dirty="0" smtClean="0"/>
              <a:t>Development…</a:t>
            </a:r>
          </a:p>
          <a:p>
            <a:pPr lvl="1"/>
            <a:r>
              <a:rPr lang="en-US" dirty="0" smtClean="0"/>
              <a:t>What does it all mean?</a:t>
            </a:r>
          </a:p>
          <a:p>
            <a:r>
              <a:rPr lang="en-US" dirty="0" smtClean="0"/>
              <a:t>..but like for PowerShell?</a:t>
            </a:r>
          </a:p>
          <a:p>
            <a:pPr lvl="1"/>
            <a:r>
              <a:rPr lang="en-US" dirty="0" smtClean="0"/>
              <a:t>Pester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Entire presentation w/examples:</a:t>
            </a:r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 smtClean="0"/>
              <a:t>://bit.ly/powershellbdd </a:t>
            </a:r>
            <a:endParaRPr lang="en-US" dirty="0" smtClean="0"/>
          </a:p>
        </p:txBody>
      </p:sp>
      <p:pic>
        <p:nvPicPr>
          <p:cNvPr id="4" name="Picture 2" descr="In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1" y="0"/>
            <a:ext cx="41592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 automation</a:t>
            </a:r>
            <a:r>
              <a:rPr lang="en-US" dirty="0" smtClean="0"/>
              <a:t> is the use of </a:t>
            </a:r>
            <a:r>
              <a:rPr lang="en-US" dirty="0" smtClean="0">
                <a:hlinkClick r:id="rId2" tooltip="Software"/>
              </a:rPr>
              <a:t>software</a:t>
            </a:r>
            <a:r>
              <a:rPr lang="en-US" dirty="0" smtClean="0"/>
              <a:t> to control the execution of </a:t>
            </a:r>
            <a:r>
              <a:rPr lang="en-US" dirty="0" smtClean="0">
                <a:hlinkClick r:id="rId3" tooltip="Software testing"/>
              </a:rPr>
              <a:t>tests</a:t>
            </a:r>
            <a:r>
              <a:rPr lang="en-US" dirty="0" smtClean="0"/>
              <a:t>, the comparison of actual outcomes to predicted outcomes, the setting up of test preconditions, and other test control and test reporting functions.</a:t>
            </a:r>
            <a:r>
              <a:rPr lang="en-US" baseline="30000" dirty="0" smtClean="0">
                <a:hlinkClick r:id="rId4"/>
              </a:rPr>
              <a:t>[1]</a:t>
            </a:r>
            <a:r>
              <a:rPr lang="en-US" dirty="0" smtClean="0"/>
              <a:t> Commonly, test automation involves automating a manual process already in place that uses a formalized testing process.</a:t>
            </a:r>
          </a:p>
          <a:p>
            <a:r>
              <a:rPr lang="en-US" dirty="0" smtClean="0"/>
              <a:t>-Wikipedia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executable tests to determine your software works appropriately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Fallacies of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“Automated tests will prove the absence of bugs”</a:t>
            </a:r>
          </a:p>
          <a:p>
            <a:r>
              <a:rPr lang="en-US" dirty="0" smtClean="0"/>
              <a:t>“’Unit’ testing is easy”</a:t>
            </a:r>
          </a:p>
          <a:p>
            <a:r>
              <a:rPr lang="en-US" dirty="0" smtClean="0"/>
              <a:t>“One class – one test class”</a:t>
            </a:r>
          </a:p>
          <a:p>
            <a:r>
              <a:rPr lang="en-US" dirty="0" smtClean="0"/>
              <a:t>“Testing takes little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Velociraptor Xd - SO WHY WOULD I WANT TO TEST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2726</TotalTime>
  <Words>634</Words>
  <Application>Microsoft Office PowerPoint</Application>
  <PresentationFormat>On-screen Show (4:3)</PresentationFormat>
  <Paragraphs>136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Blue</vt:lpstr>
      <vt:lpstr>Automated Testing but like For PowerShell</vt:lpstr>
      <vt:lpstr>Slide 2</vt:lpstr>
      <vt:lpstr>Who am I? Who cares…</vt:lpstr>
      <vt:lpstr>Topics                                d</vt:lpstr>
      <vt:lpstr>Back to Basics</vt:lpstr>
      <vt:lpstr>Test Automation</vt:lpstr>
      <vt:lpstr>So what is test automation?</vt:lpstr>
      <vt:lpstr>Fallacies of automated testing</vt:lpstr>
      <vt:lpstr>Slide 9</vt:lpstr>
      <vt:lpstr>Why do automated testing?</vt:lpstr>
      <vt:lpstr>So why do automated testing?</vt:lpstr>
      <vt:lpstr>What are the types of automated tests?</vt:lpstr>
      <vt:lpstr>What are the types of automated tests?</vt:lpstr>
      <vt:lpstr>What are the types of automated tests?</vt:lpstr>
      <vt:lpstr>Reasons for categorization</vt:lpstr>
      <vt:lpstr>Unit Testing</vt:lpstr>
      <vt:lpstr>Integration Testing</vt:lpstr>
      <vt:lpstr>But wait, couldn’t that mean all tests are integration?</vt:lpstr>
      <vt:lpstr>Integration Testing</vt:lpstr>
      <vt:lpstr>Demo</vt:lpstr>
      <vt:lpstr>Mocking?</vt:lpstr>
      <vt:lpstr>Where does mocking come in?</vt:lpstr>
      <vt:lpstr>Behavior Driven Development…</vt:lpstr>
      <vt:lpstr>This is not BDD..</vt:lpstr>
      <vt:lpstr>…but like for PowerShell</vt:lpstr>
      <vt:lpstr>Meet Pester</vt:lpstr>
      <vt:lpstr>But is Pester enough?</vt:lpstr>
      <vt:lpstr>How to get there</vt:lpstr>
      <vt:lpstr>PowerShell Unit Testing</vt:lpstr>
      <vt:lpstr>PowerShell Stubbing</vt:lpstr>
      <vt:lpstr>PowerShell Mocking</vt:lpstr>
      <vt:lpstr>Demo</vt:lpstr>
      <vt:lpstr>Questions?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441</cp:revision>
  <dcterms:created xsi:type="dcterms:W3CDTF">2011-03-20T16:27:52Z</dcterms:created>
  <dcterms:modified xsi:type="dcterms:W3CDTF">2012-04-28T15:17:30Z</dcterms:modified>
</cp:coreProperties>
</file>