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71" r:id="rId3"/>
    <p:sldId id="303" r:id="rId4"/>
    <p:sldId id="326" r:id="rId5"/>
    <p:sldId id="312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3636" autoAdjust="0"/>
  </p:normalViewPr>
  <p:slideViewPr>
    <p:cSldViewPr>
      <p:cViewPr>
        <p:scale>
          <a:sx n="75" d="100"/>
          <a:sy n="75" d="100"/>
        </p:scale>
        <p:origin x="-2664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hyperlink" Target="https://github.com/scottmuc/Pe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br>
              <a:rPr lang="en-US" dirty="0" smtClean="0"/>
            </a:br>
            <a:r>
              <a:rPr lang="en-US" dirty="0" smtClean="0"/>
              <a:t>but like</a:t>
            </a:r>
            <a:br>
              <a:rPr lang="en-US" dirty="0" smtClean="0"/>
            </a:br>
            <a:r>
              <a:rPr lang="en-US" dirty="0" smtClean="0"/>
              <a:t>For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38862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Chocolatey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Testing… 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Behavior Driven Development</a:t>
            </a:r>
          </a:p>
          <a:p>
            <a:pPr lvl="1"/>
            <a:r>
              <a:rPr lang="en-US" dirty="0" smtClean="0"/>
              <a:t>What does it all mean?</a:t>
            </a:r>
          </a:p>
          <a:p>
            <a:r>
              <a:rPr lang="en-US" dirty="0" smtClean="0"/>
              <a:t>..but like for PowerShell?</a:t>
            </a:r>
          </a:p>
          <a:p>
            <a:pPr lvl="1"/>
            <a:r>
              <a:rPr lang="en-US" dirty="0" smtClean="0"/>
              <a:t>Pester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Some 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Pester –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github.com/scottmuc/Pester#readme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Chocolatey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http://chocolatey.org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2253</TotalTime>
  <Words>90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Blue</vt:lpstr>
      <vt:lpstr>Automated Testing but like For PowerShell</vt:lpstr>
      <vt:lpstr>Who am I? Who cares…</vt:lpstr>
      <vt:lpstr>Topics</vt:lpstr>
      <vt:lpstr>Slide 4</vt:lpstr>
      <vt:lpstr>Some words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299</cp:revision>
  <dcterms:created xsi:type="dcterms:W3CDTF">2011-03-20T16:27:52Z</dcterms:created>
  <dcterms:modified xsi:type="dcterms:W3CDTF">2012-04-25T20:18:19Z</dcterms:modified>
</cp:coreProperties>
</file>