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71" r:id="rId3"/>
    <p:sldId id="303" r:id="rId4"/>
    <p:sldId id="27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6" r:id="rId18"/>
    <p:sldId id="337" r:id="rId19"/>
    <p:sldId id="338" r:id="rId20"/>
    <p:sldId id="342" r:id="rId21"/>
    <p:sldId id="340" r:id="rId22"/>
    <p:sldId id="341" r:id="rId23"/>
    <p:sldId id="343" r:id="rId24"/>
    <p:sldId id="344" r:id="rId25"/>
    <p:sldId id="345" r:id="rId26"/>
    <p:sldId id="347" r:id="rId27"/>
    <p:sldId id="348" r:id="rId28"/>
    <p:sldId id="349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744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ome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DropkicK</a:t>
            </a:r>
            <a:r>
              <a:rPr lang="en-US" dirty="0" smtClean="0"/>
              <a:t>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009650"/>
            <a:ext cx="6410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Integration? </a:t>
            </a:r>
          </a:p>
          <a:p>
            <a:pPr lvl="1"/>
            <a:r>
              <a:rPr lang="en-US" dirty="0" smtClean="0"/>
              <a:t>This will be a good intro to an </a:t>
            </a:r>
            <a:br>
              <a:rPr lang="en-US" dirty="0" smtClean="0"/>
            </a:br>
            <a:r>
              <a:rPr lang="en-US" dirty="0" smtClean="0"/>
              <a:t>awesome tool</a:t>
            </a:r>
          </a:p>
          <a:p>
            <a:endParaRPr lang="en-US" dirty="0" smtClean="0"/>
          </a:p>
          <a:p>
            <a:r>
              <a:rPr lang="en-US" dirty="0" smtClean="0"/>
              <a:t>Not so good integration? </a:t>
            </a:r>
          </a:p>
          <a:p>
            <a:pPr lvl="1"/>
            <a:r>
              <a:rPr lang="en-US" dirty="0" smtClean="0"/>
              <a:t>Hopefully this is entertaining…look! Free Food!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5241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Leaning toward the not so good integration.</a:t>
            </a:r>
          </a:p>
          <a:p>
            <a:pPr lvl="1"/>
            <a:r>
              <a:rPr lang="en-US" dirty="0" smtClean="0"/>
              <a:t>Diverse clients / diverse teams / diverse technologies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52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okay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DK is still very active – just closed five pull requests in the past two months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to be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 == Chuck Norris Framework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Simple to learn and use</a:t>
            </a:r>
          </a:p>
          <a:p>
            <a:r>
              <a:rPr lang="en-US" dirty="0" smtClean="0"/>
              <a:t>Simple upgrades</a:t>
            </a:r>
          </a:p>
          <a:p>
            <a:endParaRPr lang="en-US" dirty="0" smtClean="0"/>
          </a:p>
          <a:p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DK gets 1 out of 3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DK so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deploy looks nothing like your deploy</a:t>
            </a:r>
          </a:p>
          <a:p>
            <a:r>
              <a:rPr lang="en-US" dirty="0" smtClean="0"/>
              <a:t>Conventions are created in each organization</a:t>
            </a:r>
          </a:p>
          <a:p>
            <a:r>
              <a:rPr lang="en-US" dirty="0" smtClean="0"/>
              <a:t>Simple is in the eye of the beholder</a:t>
            </a:r>
          </a:p>
          <a:p>
            <a:pPr lvl="1"/>
            <a:r>
              <a:rPr lang="en-US" dirty="0" smtClean="0"/>
              <a:t>Some might find it simple, the majority will not due to open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hard,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can be a full deployment</a:t>
            </a:r>
          </a:p>
          <a:p>
            <a:pPr lvl="1"/>
            <a:r>
              <a:rPr lang="en-US" dirty="0" smtClean="0"/>
              <a:t>Here’s a server with a share (and default permissions)</a:t>
            </a:r>
          </a:p>
          <a:p>
            <a:pPr lvl="2"/>
            <a:r>
              <a:rPr lang="en-US" dirty="0" smtClean="0"/>
              <a:t>DK can set up IIS / Windows Services / ACLs / Databases with RH</a:t>
            </a:r>
          </a:p>
          <a:p>
            <a:pPr lvl="1"/>
            <a:r>
              <a:rPr lang="en-US" dirty="0" smtClean="0"/>
              <a:t>DK is a complete deployment mechanism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it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with working example</a:t>
            </a:r>
          </a:p>
          <a:p>
            <a:r>
              <a:rPr lang="en-US" dirty="0" smtClean="0"/>
              <a:t>Wiki – https://github.com/chucknorris/dropkick/wiki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– Concepts /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</a:p>
          <a:p>
            <a:r>
              <a:rPr lang="en-US" dirty="0" smtClean="0"/>
              <a:t>Deployment Role</a:t>
            </a:r>
          </a:p>
          <a:p>
            <a:r>
              <a:rPr lang="en-US" dirty="0" smtClean="0"/>
              <a:t>Deployment Step / Task</a:t>
            </a:r>
          </a:p>
          <a:p>
            <a:r>
              <a:rPr lang="en-US" dirty="0" smtClean="0"/>
              <a:t>Deployment Settings</a:t>
            </a:r>
          </a:p>
          <a:p>
            <a:r>
              <a:rPr lang="en-US" dirty="0" smtClean="0"/>
              <a:t>Deployment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err="1" smtClean="0"/>
              <a:t>ServerMap</a:t>
            </a:r>
            <a:r>
              <a:rPr lang="en-US" dirty="0" smtClean="0"/>
              <a:t> / Configuration</a:t>
            </a:r>
          </a:p>
          <a:p>
            <a:r>
              <a:rPr lang="en-US" dirty="0" smtClean="0"/>
              <a:t>Remote Execution</a:t>
            </a:r>
          </a:p>
          <a:p>
            <a:r>
              <a:rPr lang="en-US" dirty="0" smtClean="0"/>
              <a:t>Deployment Logs</a:t>
            </a:r>
          </a:p>
          <a:p>
            <a:r>
              <a:rPr lang="en-US" dirty="0" smtClean="0"/>
              <a:t>Environments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Roles, Tasks, and Steps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995" y="2590800"/>
            <a:ext cx="7334010" cy="313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defined set of tasks usually toward the same idea, i.e. a database role</a:t>
            </a:r>
          </a:p>
          <a:p>
            <a:r>
              <a:rPr lang="en-US" dirty="0" smtClean="0"/>
              <a:t>At least one role in a deployment plan</a:t>
            </a:r>
          </a:p>
          <a:p>
            <a:r>
              <a:rPr lang="en-US" dirty="0" smtClean="0"/>
              <a:t>Order is important if you don’t specify in deployment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4343400"/>
            <a:ext cx="726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 /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Settings /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your deployment roles to one or more physical locations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</a:t>
            </a:r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smtClean="0"/>
              <a:t>Certain tasks must be run on machine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WMI Remote Execution</a:t>
            </a:r>
          </a:p>
          <a:p>
            <a:r>
              <a:rPr lang="en-US" dirty="0" smtClean="0"/>
              <a:t>Grab output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Several Logs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DK look like?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OSS deployment tool based heavily on lambdas and extension methods</a:t>
            </a:r>
          </a:p>
          <a:p>
            <a:r>
              <a:rPr lang="en-US" dirty="0" smtClean="0"/>
              <a:t>“I love </a:t>
            </a:r>
            <a:r>
              <a:rPr lang="en-US" dirty="0" err="1" smtClean="0"/>
              <a:t>lam</a:t>
            </a:r>
            <a:r>
              <a:rPr lang="en-US" strike="sngStrike" dirty="0" err="1" smtClean="0"/>
              <a:t>p</a:t>
            </a:r>
            <a:r>
              <a:rPr lang="en-US" dirty="0" err="1" smtClean="0"/>
              <a:t>bda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Fluent experience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667000"/>
            <a:ext cx="282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DropkicK</a:t>
            </a:r>
            <a:r>
              <a:rPr lang="en-US" dirty="0" smtClean="0"/>
              <a:t> Right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.NET</a:t>
            </a:r>
          </a:p>
          <a:p>
            <a:r>
              <a:rPr lang="en-US" dirty="0" smtClean="0"/>
              <a:t>Known Environments</a:t>
            </a:r>
          </a:p>
          <a:p>
            <a:pPr lvl="1"/>
            <a:r>
              <a:rPr lang="en-US" dirty="0" smtClean="0"/>
              <a:t>Put them in source</a:t>
            </a:r>
          </a:p>
          <a:p>
            <a:r>
              <a:rPr lang="en-US" dirty="0" smtClean="0"/>
              <a:t>Reach Environments</a:t>
            </a:r>
          </a:p>
          <a:p>
            <a:r>
              <a:rPr lang="en-US" dirty="0" smtClean="0"/>
              <a:t>Administrative Deploy (best scenario)</a:t>
            </a:r>
          </a:p>
          <a:p>
            <a:r>
              <a:rPr lang="en-US" dirty="0" smtClean="0"/>
              <a:t>WMI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Fluently describe your deployment</a:t>
            </a:r>
          </a:p>
          <a:p>
            <a:r>
              <a:rPr lang="en-US" dirty="0" smtClean="0"/>
              <a:t>No installs</a:t>
            </a:r>
          </a:p>
          <a:p>
            <a:pPr lvl="1"/>
            <a:r>
              <a:rPr lang="en-US" dirty="0" smtClean="0"/>
              <a:t>No applications / services / listeners to run</a:t>
            </a:r>
          </a:p>
          <a:p>
            <a:r>
              <a:rPr lang="en-US" dirty="0" smtClean="0"/>
              <a:t>OSS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what from where</a:t>
            </a:r>
          </a:p>
          <a:p>
            <a:r>
              <a:rPr lang="en-US" dirty="0" smtClean="0"/>
              <a:t>Print and show your network </a:t>
            </a:r>
            <a:r>
              <a:rPr lang="en-US" dirty="0" err="1" smtClean="0"/>
              <a:t>admins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admin</a:t>
            </a:r>
          </a:p>
          <a:p>
            <a:r>
              <a:rPr lang="en-US" dirty="0" smtClean="0"/>
              <a:t>WMI enabled</a:t>
            </a:r>
          </a:p>
          <a:p>
            <a:r>
              <a:rPr lang="en-US" dirty="0" smtClean="0"/>
              <a:t>Environment Reach (</a:t>
            </a:r>
            <a:r>
              <a:rPr lang="en-US" dirty="0" smtClean="0">
                <a:hlinkClick r:id="rId2" action="ppaction://hlinkfile"/>
              </a:rPr>
              <a:t>\\someserver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Know Your Environments Before Deploy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DK integrate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w/internal IT</a:t>
            </a:r>
          </a:p>
          <a:p>
            <a:r>
              <a:rPr lang="en-US" dirty="0" smtClean="0"/>
              <a:t>IT companies that deploy apps internally</a:t>
            </a:r>
          </a:p>
          <a:p>
            <a:r>
              <a:rPr lang="en-US" dirty="0" err="1" smtClean="0"/>
              <a:t>SOx</a:t>
            </a:r>
            <a:endParaRPr lang="en-US" dirty="0" smtClean="0"/>
          </a:p>
          <a:p>
            <a:r>
              <a:rPr lang="en-US" dirty="0" smtClean="0"/>
              <a:t>Structured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DK not do so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w/lots of clients</a:t>
            </a:r>
          </a:p>
          <a:p>
            <a:pPr lvl="1"/>
            <a:r>
              <a:rPr lang="en-US" dirty="0" smtClean="0"/>
              <a:t>Not as structured</a:t>
            </a:r>
          </a:p>
          <a:p>
            <a:pPr lvl="1"/>
            <a:r>
              <a:rPr lang="en-US" dirty="0" smtClean="0"/>
              <a:t>Location changes</a:t>
            </a:r>
          </a:p>
          <a:p>
            <a:pPr lvl="1"/>
            <a:r>
              <a:rPr lang="en-US" dirty="0" smtClean="0"/>
              <a:t>Not all environment accessible</a:t>
            </a:r>
          </a:p>
          <a:p>
            <a:r>
              <a:rPr lang="en-US" dirty="0" smtClean="0"/>
              <a:t>Software Companies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2770</TotalTime>
  <Words>508</Words>
  <Application>Microsoft Office PowerPoint</Application>
  <PresentationFormat>On-screen Show (4:3)</PresentationFormat>
  <Paragraphs>118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</vt:lpstr>
      <vt:lpstr>DropkicK Your Code!</vt:lpstr>
      <vt:lpstr>Who am I? Who cares…</vt:lpstr>
      <vt:lpstr>Topics</vt:lpstr>
      <vt:lpstr>What is DropkicK?</vt:lpstr>
      <vt:lpstr>Is DropkicK Right For You?</vt:lpstr>
      <vt:lpstr>What are the advantages?</vt:lpstr>
      <vt:lpstr>What are the limitations?</vt:lpstr>
      <vt:lpstr>Where does DK integrate well?</vt:lpstr>
      <vt:lpstr>Where does DK not do so well?</vt:lpstr>
      <vt:lpstr>Where are You?</vt:lpstr>
      <vt:lpstr>Where am I?</vt:lpstr>
      <vt:lpstr>But that’s okay</vt:lpstr>
      <vt:lpstr>What it means to be CNF</vt:lpstr>
      <vt:lpstr>Why is DK so different?</vt:lpstr>
      <vt:lpstr>If it’s hard, why use it?</vt:lpstr>
      <vt:lpstr>How do you make it easier?</vt:lpstr>
      <vt:lpstr>DropkicK – Concepts / Terminology</vt:lpstr>
      <vt:lpstr>DK Concepts</vt:lpstr>
      <vt:lpstr>DK Concepts</vt:lpstr>
      <vt:lpstr>Deployment Plans</vt:lpstr>
      <vt:lpstr>Deployment Role</vt:lpstr>
      <vt:lpstr>Deployment Step / Task</vt:lpstr>
      <vt:lpstr>Deployment Settings / Configuration</vt:lpstr>
      <vt:lpstr>Deployment Server</vt:lpstr>
      <vt:lpstr>Deployment Server Maps</vt:lpstr>
      <vt:lpstr>Remote Execution</vt:lpstr>
      <vt:lpstr>Deployment Logs</vt:lpstr>
      <vt:lpstr>Environments</vt:lpstr>
      <vt:lpstr>Demos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390</cp:revision>
  <dcterms:created xsi:type="dcterms:W3CDTF">2011-03-20T16:27:52Z</dcterms:created>
  <dcterms:modified xsi:type="dcterms:W3CDTF">2012-03-20T15:18:19Z</dcterms:modified>
</cp:coreProperties>
</file>