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98" r:id="rId3"/>
    <p:sldId id="272" r:id="rId4"/>
    <p:sldId id="273" r:id="rId5"/>
    <p:sldId id="277" r:id="rId6"/>
    <p:sldId id="311" r:id="rId7"/>
    <p:sldId id="303" r:id="rId8"/>
    <p:sldId id="307" r:id="rId9"/>
    <p:sldId id="274" r:id="rId10"/>
    <p:sldId id="309" r:id="rId11"/>
    <p:sldId id="275" r:id="rId12"/>
    <p:sldId id="312" r:id="rId13"/>
    <p:sldId id="302" r:id="rId14"/>
    <p:sldId id="301" r:id="rId15"/>
    <p:sldId id="308" r:id="rId16"/>
    <p:sldId id="269" r:id="rId17"/>
    <p:sldId id="299" r:id="rId18"/>
    <p:sldId id="306" r:id="rId19"/>
    <p:sldId id="304" r:id="rId20"/>
    <p:sldId id="305" r:id="rId21"/>
    <p:sldId id="313" r:id="rId22"/>
    <p:sldId id="300" r:id="rId23"/>
    <p:sldId id="297" r:id="rId24"/>
    <p:sldId id="31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87" autoAdjust="0"/>
  </p:normalViewPr>
  <p:slideViewPr>
    <p:cSldViewPr>
      <p:cViewPr varScale="1">
        <p:scale>
          <a:sx n="56" d="100"/>
          <a:sy n="56" d="100"/>
        </p:scale>
        <p:origin x="-96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intent was to</a:t>
            </a:r>
            <a:r>
              <a:rPr lang="en-US" baseline="0" dirty="0" smtClean="0"/>
              <a:t> replace the executable tool gems that you could get in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8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reynolds\Dropbox\Photos\Photoshop\ChocolateyBlack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5" y="0"/>
            <a:ext cx="159949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hocolatey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Chocolatey goodness - what…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9144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3810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UH, WUT?!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62213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1480343"/>
            <a:ext cx="4038600" cy="805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00275"/>
            <a:ext cx="5524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800475"/>
            <a:ext cx="5572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19238" y="381000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Install an App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something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Wrong again…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9813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7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list</a:t>
            </a:r>
            <a:r>
              <a:rPr lang="en-US" dirty="0" smtClean="0"/>
              <a:t> (chocolatey list) </a:t>
            </a:r>
            <a:r>
              <a:rPr lang="en-US" i="1" dirty="0" err="1" smtClean="0"/>
              <a:t>searchTerm</a:t>
            </a:r>
            <a:endParaRPr lang="en-US" i="1" dirty="0" smtClean="0"/>
          </a:p>
          <a:p>
            <a:r>
              <a:rPr lang="en-US" dirty="0" smtClean="0"/>
              <a:t>Chocolatey.org</a:t>
            </a:r>
          </a:p>
          <a:p>
            <a:r>
              <a:rPr lang="en-US" dirty="0" smtClean="0"/>
              <a:t>Nuget.org</a:t>
            </a:r>
          </a:p>
          <a:p>
            <a:r>
              <a:rPr lang="en-US" dirty="0" err="1" smtClean="0"/>
              <a:t>Myget</a:t>
            </a:r>
            <a:r>
              <a:rPr lang="en-US" dirty="0" smtClean="0"/>
              <a:t> feeds</a:t>
            </a:r>
          </a:p>
          <a:p>
            <a:r>
              <a:rPr lang="en-US" dirty="0" smtClean="0"/>
              <a:t>File shares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cup </a:t>
            </a:r>
            <a:r>
              <a:rPr lang="en-US" dirty="0" err="1" smtClean="0"/>
              <a:t>SomePackage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up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Yep, chocolatey uninstall</a:t>
            </a:r>
          </a:p>
          <a:p>
            <a:r>
              <a:rPr lang="en-US" dirty="0" err="1" smtClean="0"/>
              <a:t>cuninst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Packages.config</a:t>
            </a:r>
            <a:endParaRPr lang="en-US" dirty="0" smtClean="0"/>
          </a:p>
          <a:p>
            <a:r>
              <a:rPr lang="en-US" dirty="0" smtClean="0"/>
              <a:t>setup.ps1 – set up an full </a:t>
            </a:r>
            <a:r>
              <a:rPr lang="en-US" dirty="0" err="1" smtClean="0"/>
              <a:t>Dev</a:t>
            </a:r>
            <a:r>
              <a:rPr lang="en-US" dirty="0" smtClean="0"/>
              <a:t> environment!</a:t>
            </a:r>
          </a:p>
          <a:p>
            <a:pPr lvl="1"/>
            <a:r>
              <a:rPr lang="en-US" dirty="0" smtClean="0"/>
              <a:t>Someone needs Ruby for Rake? Install it</a:t>
            </a:r>
          </a:p>
          <a:p>
            <a:pPr lvl="1"/>
            <a:r>
              <a:rPr lang="en-US" dirty="0" err="1" smtClean="0"/>
              <a:t>SQLExpress</a:t>
            </a:r>
            <a:r>
              <a:rPr lang="en-US" dirty="0" smtClean="0"/>
              <a:t>? Install it</a:t>
            </a:r>
          </a:p>
          <a:p>
            <a:pPr lvl="1"/>
            <a:r>
              <a:rPr lang="en-US" dirty="0" smtClean="0"/>
              <a:t>Visual Studio? Install it</a:t>
            </a:r>
          </a:p>
          <a:p>
            <a:pPr lvl="1"/>
            <a:r>
              <a:rPr lang="en-US" dirty="0" smtClean="0"/>
              <a:t>Check setup.ps1 into source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easy</a:t>
            </a:r>
          </a:p>
          <a:p>
            <a:r>
              <a:rPr lang="en-US" dirty="0" smtClean="0"/>
              <a:t>You just have to …….install x number of things, configure your environment for……then…………………………. </a:t>
            </a:r>
          </a:p>
          <a:p>
            <a:r>
              <a:rPr lang="en-US" dirty="0" smtClean="0"/>
              <a:t>…………………………………………….</a:t>
            </a:r>
          </a:p>
          <a:p>
            <a:r>
              <a:rPr lang="en-US" dirty="0" smtClean="0"/>
              <a:t>……………………………………….</a:t>
            </a:r>
          </a:p>
          <a:p>
            <a:r>
              <a:rPr lang="en-US" dirty="0" smtClean="0"/>
              <a:t>……………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33782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4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Chocolatey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3400" y="6488668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Project managers never ask Chuck Norris for estimations…ever.</a:t>
            </a:r>
          </a:p>
        </p:txBody>
      </p:sp>
    </p:spTree>
    <p:extLst>
      <p:ext uri="{BB962C8B-B14F-4D97-AF65-F5344CB8AC3E}">
        <p14:creationId xmlns:p14="http://schemas.microsoft.com/office/powerpoint/2010/main" val="30202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really, it’s easy!</a:t>
            </a:r>
          </a:p>
          <a:p>
            <a:endParaRPr lang="en-US" dirty="0"/>
          </a:p>
          <a:p>
            <a:r>
              <a:rPr lang="en-US" dirty="0"/>
              <a:t>Install-</a:t>
            </a:r>
            <a:r>
              <a:rPr lang="en-US" dirty="0" err="1"/>
              <a:t>ChocolateyPackage</a:t>
            </a:r>
            <a:r>
              <a:rPr lang="en-US" dirty="0"/>
              <a:t> '</a:t>
            </a:r>
            <a:r>
              <a:rPr lang="en-US" dirty="0" err="1"/>
              <a:t>windirstat</a:t>
            </a:r>
            <a:r>
              <a:rPr lang="en-US" dirty="0"/>
              <a:t>' 'exe' '/S' 'http://windirstat.info/wds_current_setup.exe'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29146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7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released new versions of packages this morning.</a:t>
            </a:r>
          </a:p>
          <a:p>
            <a:r>
              <a:rPr lang="en-US" dirty="0" smtClean="0"/>
              <a:t>Well, twitter told me I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Chocolatey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http://chocolatey.org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3582458" cy="35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icard Hates - Hey APT What's UP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5037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…. </a:t>
            </a:r>
            <a:r>
              <a:rPr lang="en-US" smtClean="0"/>
              <a:t>Is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w/</a:t>
            </a:r>
            <a:r>
              <a:rPr lang="en-US" dirty="0" err="1" smtClean="0"/>
              <a:t>Debian</a:t>
            </a:r>
            <a:r>
              <a:rPr lang="en-US" dirty="0" smtClean="0"/>
              <a:t>? apt-get?</a:t>
            </a:r>
          </a:p>
          <a:p>
            <a:r>
              <a:rPr lang="en-US" dirty="0" smtClean="0"/>
              <a:t>APT </a:t>
            </a:r>
            <a:r>
              <a:rPr lang="en-US" dirty="0" smtClean="0"/>
              <a:t>– </a:t>
            </a:r>
            <a:r>
              <a:rPr lang="en-US" dirty="0" smtClean="0"/>
              <a:t>advanced packaging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Automates retrieval, configuration, and installation of software</a:t>
            </a:r>
          </a:p>
          <a:p>
            <a:r>
              <a:rPr lang="en-US" dirty="0" smtClean="0"/>
              <a:t>Windows hasn’t really had anything take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Chocolatey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– local machine repository</a:t>
            </a:r>
          </a:p>
          <a:p>
            <a:pPr lvl="1"/>
            <a:r>
              <a:rPr lang="en-US" dirty="0" smtClean="0"/>
              <a:t>Think ruby gems on steroids</a:t>
            </a:r>
          </a:p>
          <a:p>
            <a:pPr lvl="1"/>
            <a:r>
              <a:rPr lang="en-US" dirty="0" smtClean="0"/>
              <a:t>Think apt-get for windows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PowerShell instructions for “retrieval, configuration, and installation of software”</a:t>
            </a:r>
          </a:p>
          <a:p>
            <a:pPr lvl="1"/>
            <a:r>
              <a:rPr lang="en-US" dirty="0" smtClean="0"/>
              <a:t>Global PowerShell Execution Engine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can download a native installer (</a:t>
            </a:r>
            <a:r>
              <a:rPr lang="en-US" dirty="0" err="1" smtClean="0"/>
              <a:t>msi</a:t>
            </a:r>
            <a:r>
              <a:rPr lang="en-US" dirty="0" smtClean="0"/>
              <a:t> or install.exe)</a:t>
            </a:r>
          </a:p>
          <a:p>
            <a:r>
              <a:rPr lang="en-US" dirty="0" smtClean="0"/>
              <a:t>Then execute it silently</a:t>
            </a:r>
          </a:p>
          <a:p>
            <a:r>
              <a:rPr lang="en-US" dirty="0" smtClean="0"/>
              <a:t>Then perform additional </a:t>
            </a:r>
            <a:r>
              <a:rPr lang="en-US" dirty="0" smtClean="0"/>
              <a:t>setup</a:t>
            </a:r>
          </a:p>
          <a:p>
            <a:endParaRPr lang="en-US" dirty="0" smtClean="0"/>
          </a:p>
          <a:p>
            <a:r>
              <a:rPr lang="en-US" dirty="0" smtClean="0"/>
              <a:t>BUT IT CAN DO OTHER THINGS AS WELL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err="1" smtClean="0"/>
              <a:t>PowerShell</a:t>
            </a:r>
            <a:r>
              <a:rPr lang="en-US" dirty="0" smtClean="0"/>
              <a:t>, you can do nearly </a:t>
            </a:r>
            <a:r>
              <a:rPr lang="en-US" b="1" i="1" dirty="0" smtClean="0"/>
              <a:t>anything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this…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67" y="2514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– </a:t>
            </a:r>
          </a:p>
          <a:p>
            <a:pPr lvl="1"/>
            <a:r>
              <a:rPr lang="en-US" dirty="0" smtClean="0"/>
              <a:t>native installer </a:t>
            </a:r>
          </a:p>
          <a:p>
            <a:pPr lvl="1"/>
            <a:r>
              <a:rPr lang="en-US" dirty="0" smtClean="0"/>
              <a:t>add/remove programs</a:t>
            </a:r>
          </a:p>
          <a:p>
            <a:r>
              <a:rPr lang="en-US" dirty="0" smtClean="0"/>
              <a:t>Tool </a:t>
            </a:r>
          </a:p>
          <a:p>
            <a:pPr lvl="1"/>
            <a:r>
              <a:rPr lang="en-US" dirty="0" smtClean="0"/>
              <a:t>everything else</a:t>
            </a:r>
          </a:p>
          <a:p>
            <a:pPr lvl="1"/>
            <a:r>
              <a:rPr lang="en-US" dirty="0" smtClean="0"/>
              <a:t>.zip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3" y="3454400"/>
            <a:ext cx="3810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0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Listed on chocolatey.org</a:t>
            </a:r>
          </a:p>
          <a:p>
            <a:r>
              <a:rPr lang="en-US" dirty="0"/>
              <a:t>@</a:t>
            </a:r>
            <a:r>
              <a:rPr lang="en-US" dirty="0" err="1"/>
              <a:t>powershell</a:t>
            </a:r>
            <a:r>
              <a:rPr lang="en-US" dirty="0"/>
              <a:t> -</a:t>
            </a:r>
            <a:r>
              <a:rPr lang="en-US" dirty="0" err="1"/>
              <a:t>NoProfile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unrestricted -Command "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('http://bit.ly/</a:t>
            </a:r>
            <a:r>
              <a:rPr lang="en-US" dirty="0" err="1"/>
              <a:t>psChocInstall</a:t>
            </a:r>
            <a:r>
              <a:rPr lang="en-US" dirty="0"/>
              <a:t>'))" &amp;&amp; SET PATH=%PATH%;%</a:t>
            </a:r>
            <a:r>
              <a:rPr lang="en-US" dirty="0" err="1"/>
              <a:t>systemdrive</a:t>
            </a:r>
            <a:r>
              <a:rPr lang="en-US" dirty="0"/>
              <a:t>%\chocolatey\bin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Statlight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576513"/>
            <a:ext cx="55054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238" y="381000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Install a Tool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1332</TotalTime>
  <Words>406</Words>
  <Application>Microsoft Office PowerPoint</Application>
  <PresentationFormat>On-screen Show (4:3)</PresentationFormat>
  <Paragraphs>106</Paragraphs>
  <Slides>24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</vt:lpstr>
      <vt:lpstr>Chocolatey goodness - what…</vt:lpstr>
      <vt:lpstr>Who am I? Who cares…</vt:lpstr>
      <vt:lpstr>What the …. Is Chocolatey?</vt:lpstr>
      <vt:lpstr>Chocolatey</vt:lpstr>
      <vt:lpstr>What does it mean?</vt:lpstr>
      <vt:lpstr>Why Chocolatey?</vt:lpstr>
      <vt:lpstr>Applications and Tools</vt:lpstr>
      <vt:lpstr>Install Chocolatey?</vt:lpstr>
      <vt:lpstr>PowerPoint Presentation</vt:lpstr>
      <vt:lpstr>Install an Application</vt:lpstr>
      <vt:lpstr>PowerPoint Presentation</vt:lpstr>
      <vt:lpstr>Install something hard</vt:lpstr>
      <vt:lpstr>What can I install?</vt:lpstr>
      <vt:lpstr>Chocolatey Update</vt:lpstr>
      <vt:lpstr>Uninstall?</vt:lpstr>
      <vt:lpstr>Demo</vt:lpstr>
      <vt:lpstr>Scripting</vt:lpstr>
      <vt:lpstr>Demo</vt:lpstr>
      <vt:lpstr>Creating packages…</vt:lpstr>
      <vt:lpstr>Creating packages….</vt:lpstr>
      <vt:lpstr>Demo</vt:lpstr>
      <vt:lpstr>Automatic Packages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189</cp:revision>
  <dcterms:created xsi:type="dcterms:W3CDTF">2011-03-20T16:27:52Z</dcterms:created>
  <dcterms:modified xsi:type="dcterms:W3CDTF">2012-10-27T20:12:41Z</dcterms:modified>
</cp:coreProperties>
</file>