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71" r:id="rId3"/>
    <p:sldId id="303" r:id="rId4"/>
    <p:sldId id="333" r:id="rId5"/>
    <p:sldId id="270" r:id="rId6"/>
    <p:sldId id="352" r:id="rId7"/>
    <p:sldId id="353" r:id="rId8"/>
    <p:sldId id="351" r:id="rId9"/>
    <p:sldId id="350" r:id="rId10"/>
    <p:sldId id="3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12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Chuck Norris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838" y="1009650"/>
            <a:ext cx="6410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6488668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All arrays Chuck Norris declares are of infinite size, because Chuck Norris knows no bounds.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2700" y="5574268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 SourceSafe actually works for Chuck Norris.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116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doesn’t program with a keyboard.</a:t>
            </a:r>
            <a:br>
              <a:rPr lang="en-US" dirty="0"/>
            </a:br>
            <a:r>
              <a:rPr lang="en-US" dirty="0"/>
              <a:t>He stares the computer down until it does what he wants.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44590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never gets a syntax error.</a:t>
            </a:r>
            <a:br>
              <a:rPr lang="en-US" dirty="0"/>
            </a:br>
            <a:r>
              <a:rPr lang="en-US" dirty="0"/>
              <a:t>Instead, The language gets an </a:t>
            </a:r>
            <a:r>
              <a:rPr lang="en-US" dirty="0" err="1"/>
              <a:t>DoesNotConformToChuck</a:t>
            </a:r>
            <a:r>
              <a:rPr lang="en-US" dirty="0"/>
              <a:t> error.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90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Chuck Norris’ Internet connection is faster upstream than downstream because even data has more incentive to run from him than to him.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doesn’t have disk latency because the hard drive knows to hurry the hell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6488668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Project managers never ask Chuck Norris for estimations…ever.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WarmuP</a:t>
            </a:r>
            <a:r>
              <a:rPr lang="en-US" dirty="0" smtClean="0"/>
              <a:t> – template engine</a:t>
            </a:r>
          </a:p>
          <a:p>
            <a:r>
              <a:rPr lang="en-US" dirty="0" err="1" smtClean="0"/>
              <a:t>UppercuT</a:t>
            </a:r>
            <a:r>
              <a:rPr lang="en-US" dirty="0" smtClean="0"/>
              <a:t> – conventional build</a:t>
            </a:r>
          </a:p>
          <a:p>
            <a:r>
              <a:rPr lang="en-US" dirty="0" err="1" smtClean="0"/>
              <a:t>RoundhousE</a:t>
            </a:r>
            <a:r>
              <a:rPr lang="en-US" dirty="0" smtClean="0"/>
              <a:t> – database migrations</a:t>
            </a:r>
          </a:p>
          <a:p>
            <a:r>
              <a:rPr lang="en-US" dirty="0" err="1" smtClean="0"/>
              <a:t>DropkicK</a:t>
            </a:r>
            <a:r>
              <a:rPr lang="en-US" dirty="0" smtClean="0"/>
              <a:t> – deploy, but fluently darn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45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doesn’t need garbage collection because he doesn’t call .Dispose(), he calls .</a:t>
            </a:r>
            <a:r>
              <a:rPr lang="en-US" dirty="0" err="1"/>
              <a:t>DropKick</a:t>
            </a:r>
            <a:r>
              <a:rPr lang="en-US" dirty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to be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CNF == Chuck Norris Framework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Simple to learn and use</a:t>
            </a:r>
          </a:p>
          <a:p>
            <a:r>
              <a:rPr lang="en-US" dirty="0" smtClean="0"/>
              <a:t>Simple upgrades</a:t>
            </a:r>
          </a:p>
          <a:p>
            <a:r>
              <a:rPr lang="en-US" dirty="0" smtClean="0"/>
              <a:t>Independent tool – doesn’t lock you into other CNF tools to use</a:t>
            </a:r>
          </a:p>
          <a:p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FREE, OSS, business friendly license (Apache2)</a:t>
            </a:r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92213" y="6488668"/>
            <a:ext cx="395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Chuck Norris’s beard can type 140 wpm.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WarmuP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warming up something pre-made that has been frozen.</a:t>
            </a:r>
          </a:p>
          <a:p>
            <a:r>
              <a:rPr lang="en-US" dirty="0" smtClean="0"/>
              <a:t>Template Execution Engine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488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Norris’s keyboard doesn’t have a Ctrl key because nothing controls Chuck Norris.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UppercuT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Build Tool</a:t>
            </a:r>
          </a:p>
          <a:p>
            <a:r>
              <a:rPr lang="en-US" dirty="0" smtClean="0"/>
              <a:t>You drop it in, boom</a:t>
            </a:r>
          </a:p>
          <a:p>
            <a:pPr lvl="1"/>
            <a:r>
              <a:rPr lang="en-US" dirty="0" smtClean="0"/>
              <a:t>Professional build</a:t>
            </a:r>
          </a:p>
          <a:p>
            <a:r>
              <a:rPr lang="en-US" dirty="0" smtClean="0"/>
              <a:t>Upgrades are simple</a:t>
            </a:r>
          </a:p>
          <a:p>
            <a:r>
              <a:rPr lang="en-US" dirty="0" smtClean="0"/>
              <a:t>Extension points for </a:t>
            </a:r>
            <a:br>
              <a:rPr lang="en-US" dirty="0" smtClean="0"/>
            </a:br>
            <a:r>
              <a:rPr lang="en-US" dirty="0" smtClean="0"/>
              <a:t>customization</a:t>
            </a:r>
          </a:p>
          <a:p>
            <a:endParaRPr lang="en-US" dirty="0" smtClean="0"/>
          </a:p>
        </p:txBody>
      </p:sp>
      <p:pic>
        <p:nvPicPr>
          <p:cNvPr id="4" name="Picture 3" descr="UppercuTShirt_FrontInv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3900" y="2362200"/>
            <a:ext cx="3924300" cy="3924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doesn’t bug hunt as that signifies a probability of failure, he goes bug killing.</a:t>
            </a:r>
          </a:p>
        </p:txBody>
      </p:sp>
    </p:spTree>
    <p:extLst>
      <p:ext uri="{BB962C8B-B14F-4D97-AF65-F5344CB8AC3E}">
        <p14:creationId xmlns:p14="http://schemas.microsoft.com/office/powerpoint/2010/main" val="27027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RoundhousE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Database Migration Engine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file format based</a:t>
            </a:r>
          </a:p>
          <a:p>
            <a:r>
              <a:rPr lang="en-US" dirty="0" smtClean="0"/>
              <a:t>Supported Types:</a:t>
            </a:r>
          </a:p>
          <a:p>
            <a:pPr lvl="1"/>
            <a:r>
              <a:rPr lang="en-US" dirty="0" smtClean="0"/>
              <a:t>SQL Server 2000+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Oracle</a:t>
            </a:r>
            <a:r>
              <a:rPr lang="en-US" dirty="0"/>
              <a:t> </a:t>
            </a:r>
            <a:r>
              <a:rPr lang="en-US" dirty="0" smtClean="0"/>
              <a:t>9g+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UppercuTShirt_FrontInvert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7656" y="2438400"/>
            <a:ext cx="3934344" cy="3717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77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 Chuck Norris can write infinite recursion functions…and have them return.</a:t>
            </a:r>
          </a:p>
        </p:txBody>
      </p:sp>
    </p:spTree>
    <p:extLst>
      <p:ext uri="{BB962C8B-B14F-4D97-AF65-F5344CB8AC3E}">
        <p14:creationId xmlns:p14="http://schemas.microsoft.com/office/powerpoint/2010/main" val="19500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OSS deployment tool based heavily on lambdas and extension methods</a:t>
            </a:r>
          </a:p>
          <a:p>
            <a:r>
              <a:rPr lang="en-US" dirty="0" smtClean="0"/>
              <a:t>“I love </a:t>
            </a:r>
            <a:r>
              <a:rPr lang="en-US" dirty="0" err="1" smtClean="0"/>
              <a:t>lam</a:t>
            </a:r>
            <a:r>
              <a:rPr lang="en-US" strike="sngStrike" dirty="0" err="1" smtClean="0"/>
              <a:t>p</a:t>
            </a:r>
            <a:r>
              <a:rPr lang="en-US" dirty="0" err="1" smtClean="0"/>
              <a:t>bda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Fluent experience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667000"/>
            <a:ext cx="282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0" y="64770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 can write multi-threaded applications with a single thread.</a:t>
            </a:r>
          </a:p>
        </p:txBody>
      </p:sp>
    </p:spTree>
    <p:extLst>
      <p:ext uri="{BB962C8B-B14F-4D97-AF65-F5344CB8AC3E}">
        <p14:creationId xmlns:p14="http://schemas.microsoft.com/office/powerpoint/2010/main" val="35544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this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ChuckNorris</a:t>
            </a:r>
            <a:r>
              <a:rPr lang="en-US" dirty="0" smtClean="0"/>
              <a:t> Framework (CNF)</a:t>
            </a:r>
          </a:p>
          <a:p>
            <a:pPr lvl="1"/>
            <a:r>
              <a:rPr lang="en-US" dirty="0" err="1" smtClean="0"/>
              <a:t>WarmuP</a:t>
            </a:r>
            <a:endParaRPr lang="en-US" dirty="0" smtClean="0"/>
          </a:p>
          <a:p>
            <a:pPr lvl="1"/>
            <a:r>
              <a:rPr lang="en-US" dirty="0" err="1" smtClean="0"/>
              <a:t>UppercuT</a:t>
            </a:r>
            <a:endParaRPr lang="en-US" dirty="0" smtClean="0"/>
          </a:p>
          <a:p>
            <a:pPr lvl="1"/>
            <a:r>
              <a:rPr lang="en-US" dirty="0" err="1" smtClean="0"/>
              <a:t>RoundhousE</a:t>
            </a:r>
            <a:endParaRPr lang="en-US" dirty="0" smtClean="0"/>
          </a:p>
          <a:p>
            <a:pPr lvl="1"/>
            <a:r>
              <a:rPr lang="en-US" dirty="0" err="1" smtClean="0"/>
              <a:t>DropkicK</a:t>
            </a:r>
            <a:endParaRPr lang="en-US" dirty="0" smtClean="0"/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https://github.com/chucknorris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ferventcoder</a:t>
            </a:r>
            <a:r>
              <a:rPr lang="en-US" dirty="0" smtClean="0"/>
              <a:t> (</a:t>
            </a:r>
            <a:r>
              <a:rPr lang="en-US" dirty="0" err="1" smtClean="0"/>
              <a:t>gmail</a:t>
            </a:r>
            <a:r>
              <a:rPr lang="en-US" dirty="0" smtClean="0"/>
              <a:t>/twitter/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Please rate this session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Chuck Norris’s OSI network model has only one layer- Physical.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3535</TotalTime>
  <Words>411</Words>
  <Application>Microsoft Office PowerPoint</Application>
  <PresentationFormat>On-screen Show (4:3)</PresentationFormat>
  <Paragraphs>82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</vt:lpstr>
      <vt:lpstr>Chuck Norris Framework</vt:lpstr>
      <vt:lpstr>Who am I? Who cares…</vt:lpstr>
      <vt:lpstr>Topics</vt:lpstr>
      <vt:lpstr>What it means to be CNF</vt:lpstr>
      <vt:lpstr>What is WarmuP?</vt:lpstr>
      <vt:lpstr>What is UppercuT?</vt:lpstr>
      <vt:lpstr>What is RoundhousE?</vt:lpstr>
      <vt:lpstr>What is DropkicK?</vt:lpstr>
      <vt:lpstr>Write this Down</vt:lpstr>
      <vt:lpstr>Demos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441</cp:revision>
  <dcterms:created xsi:type="dcterms:W3CDTF">2011-03-20T16:27:52Z</dcterms:created>
  <dcterms:modified xsi:type="dcterms:W3CDTF">2012-09-07T14:28:51Z</dcterms:modified>
</cp:coreProperties>
</file>