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71" r:id="rId3"/>
    <p:sldId id="303" r:id="rId4"/>
    <p:sldId id="270" r:id="rId5"/>
    <p:sldId id="278" r:id="rId6"/>
    <p:sldId id="279" r:id="rId7"/>
    <p:sldId id="280" r:id="rId8"/>
    <p:sldId id="281" r:id="rId9"/>
    <p:sldId id="292" r:id="rId10"/>
    <p:sldId id="282" r:id="rId11"/>
    <p:sldId id="291" r:id="rId12"/>
    <p:sldId id="293" r:id="rId13"/>
    <p:sldId id="285" r:id="rId14"/>
    <p:sldId id="284" r:id="rId15"/>
    <p:sldId id="286" r:id="rId16"/>
    <p:sldId id="287" r:id="rId17"/>
    <p:sldId id="288" r:id="rId18"/>
    <p:sldId id="301" r:id="rId19"/>
    <p:sldId id="302" r:id="rId20"/>
    <p:sldId id="299" r:id="rId21"/>
    <p:sldId id="306" r:id="rId22"/>
    <p:sldId id="290" r:id="rId23"/>
    <p:sldId id="294" r:id="rId24"/>
    <p:sldId id="296" r:id="rId25"/>
    <p:sldId id="272" r:id="rId26"/>
    <p:sldId id="273" r:id="rId27"/>
    <p:sldId id="277" r:id="rId28"/>
    <p:sldId id="274" r:id="rId29"/>
    <p:sldId id="275" r:id="rId30"/>
    <p:sldId id="276" r:id="rId31"/>
    <p:sldId id="269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87" autoAdjust="0"/>
  </p:normalViewPr>
  <p:slideViewPr>
    <p:cSldViewPr>
      <p:cViewPr varScale="1">
        <p:scale>
          <a:sx n="98" d="100"/>
          <a:sy n="98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tool keeps saving you more and more time each time you use it. So you can just donate that money to me. My </a:t>
            </a:r>
            <a:r>
              <a:rPr lang="en-US" baseline="0" dirty="0" err="1" smtClean="0"/>
              <a:t>paypal</a:t>
            </a:r>
            <a:r>
              <a:rPr lang="en-US" baseline="0" dirty="0" smtClean="0"/>
              <a:t> is ferventcoder@gmail.com.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there is also a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intent was to</a:t>
            </a:r>
            <a:r>
              <a:rPr lang="en-US" baseline="0" dirty="0" smtClean="0"/>
              <a:t> replace the executable tool gems that you could get in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6/29/2011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FREE as in BEER!!! Manage Your Packages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9144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1026" name="Picture 2" descr="C:\Users\robz\Pictures\Code\NuGet\nug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810000"/>
            <a:ext cx="5400675" cy="1895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done here.</a:t>
            </a:r>
          </a:p>
          <a:p>
            <a:r>
              <a:rPr lang="en-US" dirty="0" smtClean="0"/>
              <a:t>Now you can go forth and be productive</a:t>
            </a:r>
          </a:p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You’re not leaving…?!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Oh you want to see the tool? Demos?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We can do Demos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Library Package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19200"/>
            <a:ext cx="4419600" cy="24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124200"/>
            <a:ext cx="608722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– In my Visual Studio?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257" y="1219200"/>
            <a:ext cx="562499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962400"/>
            <a:ext cx="776845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tool – NuGet.exe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659107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71056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 : Run Package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 : Creating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C# MVP</a:t>
            </a:r>
          </a:p>
          <a:p>
            <a:r>
              <a:rPr lang="en-US" dirty="0" smtClean="0"/>
              <a:t>Technical Lead for Heartland Crop Insurance</a:t>
            </a:r>
          </a:p>
          <a:p>
            <a:r>
              <a:rPr lang="en-US" dirty="0" smtClean="0"/>
              <a:t>Active in OSS 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r>
              <a:rPr lang="en-US" dirty="0" smtClean="0"/>
              <a:t>Recently given a new nickname: Inspector Gadget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</a:t>
            </a:r>
            <a:r>
              <a:rPr lang="en-US" smtClean="0"/>
              <a:t>package creation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 *.</a:t>
            </a:r>
            <a:r>
              <a:rPr lang="en-US" dirty="0" err="1" smtClean="0"/>
              <a:t>csproj</a:t>
            </a:r>
            <a:r>
              <a:rPr lang="en-US" dirty="0" smtClean="0"/>
              <a:t> –Symbols</a:t>
            </a:r>
          </a:p>
          <a:p>
            <a:r>
              <a:rPr lang="en-US" dirty="0" smtClean="0"/>
              <a:t>Not getting into it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 for not checking </a:t>
            </a:r>
            <a:r>
              <a:rPr lang="en-US" dirty="0" err="1" smtClean="0"/>
              <a:t>pkgs</a:t>
            </a:r>
            <a:r>
              <a:rPr lang="en-US" dirty="0" smtClean="0"/>
              <a:t> in to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Nuget.exe install </a:t>
            </a:r>
            <a:r>
              <a:rPr lang="en-US" dirty="0" err="1" smtClean="0"/>
              <a:t>packages.config</a:t>
            </a:r>
            <a:endParaRPr lang="en-US" dirty="0" smtClean="0"/>
          </a:p>
          <a:p>
            <a:r>
              <a:rPr lang="en-US" dirty="0" smtClean="0"/>
              <a:t>Not getting into it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So we’re good now…?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Did I promise a secret tool for </a:t>
            </a:r>
            <a:r>
              <a:rPr lang="en-US" i="1" dirty="0" err="1" smtClean="0"/>
              <a:t>uber</a:t>
            </a:r>
            <a:r>
              <a:rPr lang="en-US" dirty="0" smtClean="0"/>
              <a:t> productivity?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suppose we can talk about that one, too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Secret Weapon – Be </a:t>
            </a:r>
            <a:r>
              <a:rPr lang="en-US" dirty="0" err="1" smtClean="0"/>
              <a:t>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w/</a:t>
            </a:r>
            <a:r>
              <a:rPr lang="en-US" dirty="0" err="1" smtClean="0"/>
              <a:t>Debian</a:t>
            </a:r>
            <a:r>
              <a:rPr lang="en-US" dirty="0" smtClean="0"/>
              <a:t>? apt-get?</a:t>
            </a:r>
          </a:p>
          <a:p>
            <a:r>
              <a:rPr lang="en-US" dirty="0" smtClean="0"/>
              <a:t>apt-get – application packaging tool</a:t>
            </a:r>
          </a:p>
          <a:p>
            <a:pPr lvl="1"/>
            <a:r>
              <a:rPr lang="en-US" dirty="0" smtClean="0"/>
              <a:t>Automates retrieval, configuration, and installation of software</a:t>
            </a:r>
          </a:p>
          <a:p>
            <a:r>
              <a:rPr lang="en-US" dirty="0" smtClean="0"/>
              <a:t>Windows hasn’t really had anything take off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170" name="Picture 2" descr="C:\code\nugetpackages\chocolatey\chocolateyic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952500" cy="94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dirty="0" smtClean="0"/>
              <a:t> - A </a:t>
            </a:r>
            <a:r>
              <a:rPr lang="en-US" sz="2400" dirty="0" smtClean="0"/>
              <a:t>not so </a:t>
            </a:r>
            <a:r>
              <a:rPr lang="en-US" dirty="0" smtClean="0"/>
              <a:t>Secret 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– local machine repository</a:t>
            </a:r>
          </a:p>
          <a:p>
            <a:pPr lvl="1"/>
            <a:r>
              <a:rPr lang="en-US" dirty="0" smtClean="0"/>
              <a:t>Think ruby gems on steroids</a:t>
            </a:r>
          </a:p>
          <a:p>
            <a:pPr lvl="1"/>
            <a:r>
              <a:rPr lang="en-US" dirty="0" smtClean="0"/>
              <a:t>Think apt-get for windows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instructions for “retrieval, configuration, and installation of software”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dirty="0" smtClean="0"/>
              <a:t> can download a native installer (</a:t>
            </a:r>
            <a:r>
              <a:rPr lang="en-US" dirty="0" err="1" smtClean="0"/>
              <a:t>msi</a:t>
            </a:r>
            <a:r>
              <a:rPr lang="en-US" dirty="0" smtClean="0"/>
              <a:t> or install.exe)</a:t>
            </a:r>
          </a:p>
          <a:p>
            <a:r>
              <a:rPr lang="en-US" dirty="0" smtClean="0"/>
              <a:t>Then execute it silently</a:t>
            </a:r>
          </a:p>
          <a:p>
            <a:r>
              <a:rPr lang="en-US" dirty="0" smtClean="0"/>
              <a:t>Then perform additional setup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err="1" smtClean="0"/>
              <a:t>PowerShell</a:t>
            </a:r>
            <a:r>
              <a:rPr lang="en-US" dirty="0" smtClean="0"/>
              <a:t>, you can do nearly </a:t>
            </a:r>
            <a:r>
              <a:rPr lang="en-US" b="1" i="1" dirty="0" smtClean="0"/>
              <a:t>anything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Statlight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5355"/>
            <a:ext cx="5991225" cy="664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Git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559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50809"/>
            <a:ext cx="4391025" cy="322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smtClean="0"/>
              <a:t>Secret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ILMerge</a:t>
            </a:r>
            <a:endParaRPr lang="en-US" dirty="0" smtClean="0"/>
          </a:p>
          <a:p>
            <a:r>
              <a:rPr lang="en-US" dirty="0" err="1" smtClean="0"/>
              <a:t>notSilent</a:t>
            </a:r>
            <a:endParaRPr lang="en-US" dirty="0"/>
          </a:p>
        </p:txBody>
      </p:sp>
      <p:pic>
        <p:nvPicPr>
          <p:cNvPr id="4098" name="Picture 2" descr="C:\Users\robz\Pictures\Code\NuGet\ChocolateyILMe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"/>
            <a:ext cx="4610100" cy="6580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– http://nuget.codeplex.com</a:t>
            </a:r>
          </a:p>
          <a:p>
            <a:r>
              <a:rPr lang="en-US" dirty="0" err="1" smtClean="0"/>
              <a:t>Chocolatey</a:t>
            </a:r>
            <a:r>
              <a:rPr lang="en-US" dirty="0" smtClean="0"/>
              <a:t> - http://nuget.org/List/Packages/chocolatey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Open Source developer focused package management system for .NET.</a:t>
            </a:r>
          </a:p>
          <a:p>
            <a:r>
              <a:rPr lang="en-US" dirty="0" smtClean="0"/>
              <a:t>What exactly does that mean?</a:t>
            </a:r>
          </a:p>
          <a:p>
            <a:r>
              <a:rPr lang="en-US" dirty="0" smtClean="0"/>
              <a:t>More importantly, why should you care?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a browser</a:t>
            </a:r>
          </a:p>
          <a:p>
            <a:r>
              <a:rPr lang="en-US" dirty="0" smtClean="0"/>
              <a:t>Find site</a:t>
            </a:r>
          </a:p>
          <a:p>
            <a:r>
              <a:rPr lang="en-US" dirty="0" smtClean="0"/>
              <a:t>Downloads</a:t>
            </a:r>
          </a:p>
          <a:p>
            <a:r>
              <a:rPr lang="en-US" dirty="0" smtClean="0"/>
              <a:t>Find the one you want</a:t>
            </a:r>
          </a:p>
          <a:p>
            <a:r>
              <a:rPr lang="en-US" dirty="0" smtClean="0"/>
              <a:t>Download it</a:t>
            </a:r>
          </a:p>
          <a:p>
            <a:r>
              <a:rPr lang="en-US" dirty="0" smtClean="0"/>
              <a:t>Unblock / Unzip</a:t>
            </a:r>
          </a:p>
          <a:p>
            <a:r>
              <a:rPr lang="en-US" dirty="0" smtClean="0"/>
              <a:t>Put it in project references folder</a:t>
            </a:r>
          </a:p>
          <a:p>
            <a:endParaRPr lang="en-US" dirty="0" smtClean="0"/>
          </a:p>
          <a:p>
            <a:r>
              <a:rPr lang="en-US" dirty="0" smtClean="0"/>
              <a:t>Dependency collisions!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slow</a:t>
            </a:r>
          </a:p>
          <a:p>
            <a:r>
              <a:rPr lang="en-US" dirty="0" smtClean="0"/>
              <a:t>Too many decisions</a:t>
            </a:r>
          </a:p>
          <a:p>
            <a:r>
              <a:rPr lang="en-US" dirty="0" smtClean="0"/>
              <a:t>Dependencies may be hard to manage</a:t>
            </a:r>
          </a:p>
          <a:p>
            <a:r>
              <a:rPr lang="en-US" dirty="0" smtClean="0"/>
              <a:t>Upgrade blocks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you be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someCommand</a:t>
            </a:r>
            <a:r>
              <a:rPr lang="en-US" dirty="0" smtClean="0"/>
              <a:t> </a:t>
            </a:r>
            <a:r>
              <a:rPr lang="en-US" i="1" dirty="0" err="1" smtClean="0"/>
              <a:t>packageName</a:t>
            </a:r>
            <a:endParaRPr lang="en-US" dirty="0" smtClean="0"/>
          </a:p>
          <a:p>
            <a:r>
              <a:rPr lang="en-US" dirty="0" smtClean="0"/>
              <a:t>Brings library and dependencies</a:t>
            </a:r>
          </a:p>
          <a:p>
            <a:r>
              <a:rPr lang="en-US" dirty="0" smtClean="0"/>
              <a:t>Resolves dependency issues</a:t>
            </a:r>
          </a:p>
          <a:p>
            <a:r>
              <a:rPr lang="en-US" dirty="0" smtClean="0"/>
              <a:t>Gives you a starting setup</a:t>
            </a:r>
          </a:p>
          <a:p>
            <a:pPr lvl="1"/>
            <a:r>
              <a:rPr lang="en-US" dirty="0" smtClean="0"/>
              <a:t>Configuration set up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Decision tree is reduced</a:t>
            </a:r>
          </a:p>
          <a:p>
            <a:r>
              <a:rPr lang="en-US" dirty="0" smtClean="0"/>
              <a:t>Immediate feedback</a:t>
            </a:r>
          </a:p>
          <a:p>
            <a:r>
              <a:rPr lang="en-US" dirty="0" smtClean="0"/>
              <a:t>Upgrading becomes easier</a:t>
            </a:r>
          </a:p>
          <a:p>
            <a:endParaRPr lang="en-US" dirty="0" smtClean="0"/>
          </a:p>
          <a:p>
            <a:r>
              <a:rPr lang="en-US" dirty="0" smtClean="0"/>
              <a:t>Getting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libraries together for use no longer takes hours. Read that again. A free tool. Saves you hours.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– Package Management for 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854</TotalTime>
  <Words>540</Words>
  <Application>Microsoft Office PowerPoint</Application>
  <PresentationFormat>On-screen Show (4:3)</PresentationFormat>
  <Paragraphs>115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Blue</vt:lpstr>
      <vt:lpstr>FREE as in BEER!!! Manage Your Packages with NuGet</vt:lpstr>
      <vt:lpstr>Who am I?</vt:lpstr>
      <vt:lpstr>Topics</vt:lpstr>
      <vt:lpstr>What is NuGet?</vt:lpstr>
      <vt:lpstr>What do you do now?</vt:lpstr>
      <vt:lpstr>What’s wrong with that?</vt:lpstr>
      <vt:lpstr>What could you be doing?</vt:lpstr>
      <vt:lpstr>Why is this good?</vt:lpstr>
      <vt:lpstr>NuGet – Package Management for .NET</vt:lpstr>
      <vt:lpstr>That’s it!</vt:lpstr>
      <vt:lpstr>You’re not leaving…?!</vt:lpstr>
      <vt:lpstr>Oh you want to see the tool? Demos?</vt:lpstr>
      <vt:lpstr>We can do Demos</vt:lpstr>
      <vt:lpstr>Add Library Package Reference</vt:lpstr>
      <vt:lpstr>PowerShell – In my Visual Studio?</vt:lpstr>
      <vt:lpstr>Yet another tool – NuGet.exe</vt:lpstr>
      <vt:lpstr>NuGet Package Explorer</vt:lpstr>
      <vt:lpstr>Demo : Run Package Server</vt:lpstr>
      <vt:lpstr>Demo : Creating Packages</vt:lpstr>
      <vt:lpstr>Alternative package creation method</vt:lpstr>
      <vt:lpstr>Option for not checking pkgs in to Source Control</vt:lpstr>
      <vt:lpstr>So we’re good now…?</vt:lpstr>
      <vt:lpstr>Did I promise a secret tool for uber productivity?</vt:lpstr>
      <vt:lpstr>I suppose we can talk about that one, too</vt:lpstr>
      <vt:lpstr>A Secret Weapon – Be Uber</vt:lpstr>
      <vt:lpstr>Chocolatey - A not so Secret Weapon</vt:lpstr>
      <vt:lpstr>What does it mean?</vt:lpstr>
      <vt:lpstr>Slide 28</vt:lpstr>
      <vt:lpstr>Slide 29</vt:lpstr>
      <vt:lpstr>Slide 30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155</cp:revision>
  <dcterms:created xsi:type="dcterms:W3CDTF">2011-03-20T16:27:52Z</dcterms:created>
  <dcterms:modified xsi:type="dcterms:W3CDTF">2011-06-29T22:43:31Z</dcterms:modified>
</cp:coreProperties>
</file>