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98" r:id="rId3"/>
    <p:sldId id="272" r:id="rId4"/>
    <p:sldId id="273" r:id="rId5"/>
    <p:sldId id="277" r:id="rId6"/>
    <p:sldId id="274" r:id="rId7"/>
    <p:sldId id="275" r:id="rId8"/>
    <p:sldId id="269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87" autoAdjust="0"/>
  </p:normalViewPr>
  <p:slideViewPr>
    <p:cSldViewPr>
      <p:cViewPr varScale="1">
        <p:scale>
          <a:sx n="76" d="100"/>
          <a:sy n="76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intent was to</a:t>
            </a:r>
            <a:r>
              <a:rPr lang="en-US" baseline="0" dirty="0" smtClean="0"/>
              <a:t> replace the executable tool gems that you could get in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8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reynolds\Dropbox\Photos\Photoshop\ChocolateyBlack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5" y="0"/>
            <a:ext cx="1599491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10/27/2012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hocolate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Chocolatey goodness - what…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9144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Lead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Chocolatey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3400" y="6488668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Project managers never ask Chuck Norris for estimations…ever.</a:t>
            </a:r>
          </a:p>
        </p:txBody>
      </p:sp>
    </p:spTree>
    <p:extLst>
      <p:ext uri="{BB962C8B-B14F-4D97-AF65-F5344CB8AC3E}">
        <p14:creationId xmlns:p14="http://schemas.microsoft.com/office/powerpoint/2010/main" val="30202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…. </a:t>
            </a:r>
            <a:r>
              <a:rPr lang="en-US" smtClean="0"/>
              <a:t>Is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w/</a:t>
            </a:r>
            <a:r>
              <a:rPr lang="en-US" dirty="0" err="1" smtClean="0"/>
              <a:t>Debian</a:t>
            </a:r>
            <a:r>
              <a:rPr lang="en-US" dirty="0" smtClean="0"/>
              <a:t>? apt-get?</a:t>
            </a:r>
          </a:p>
          <a:p>
            <a:r>
              <a:rPr lang="en-US" dirty="0" smtClean="0"/>
              <a:t>apt-get – application packaging tool</a:t>
            </a:r>
          </a:p>
          <a:p>
            <a:pPr lvl="1"/>
            <a:r>
              <a:rPr lang="en-US" dirty="0" smtClean="0"/>
              <a:t>Automates retrieval, configuration, and installation of software</a:t>
            </a:r>
          </a:p>
          <a:p>
            <a:r>
              <a:rPr lang="en-US" dirty="0" smtClean="0"/>
              <a:t>Windows hasn’t really had anything take </a:t>
            </a:r>
            <a:r>
              <a:rPr lang="en-US" dirty="0" smtClean="0"/>
              <a:t>off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Chocolatey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– local machine repository</a:t>
            </a:r>
          </a:p>
          <a:p>
            <a:pPr lvl="1"/>
            <a:r>
              <a:rPr lang="en-US" dirty="0" smtClean="0"/>
              <a:t>Think ruby gems on steroids</a:t>
            </a:r>
          </a:p>
          <a:p>
            <a:pPr lvl="1"/>
            <a:r>
              <a:rPr lang="en-US" dirty="0" smtClean="0"/>
              <a:t>Think apt-get for windows</a:t>
            </a:r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PowerShell instructions for “retrieval, configuration, and installation of software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Global PowerShell Execution Engine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dirty="0" smtClean="0"/>
              <a:t> can download a native installer (</a:t>
            </a:r>
            <a:r>
              <a:rPr lang="en-US" dirty="0" err="1" smtClean="0"/>
              <a:t>msi</a:t>
            </a:r>
            <a:r>
              <a:rPr lang="en-US" dirty="0" smtClean="0"/>
              <a:t> or install.exe)</a:t>
            </a:r>
          </a:p>
          <a:p>
            <a:r>
              <a:rPr lang="en-US" dirty="0" smtClean="0"/>
              <a:t>Then execute it silently</a:t>
            </a:r>
          </a:p>
          <a:p>
            <a:r>
              <a:rPr lang="en-US" dirty="0" smtClean="0"/>
              <a:t>Then perform additional setup</a:t>
            </a:r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 err="1" smtClean="0"/>
              <a:t>PowerShell</a:t>
            </a:r>
            <a:r>
              <a:rPr lang="en-US" dirty="0" smtClean="0"/>
              <a:t>, you can do nearly </a:t>
            </a:r>
            <a:r>
              <a:rPr lang="en-US" b="1" i="1" dirty="0" smtClean="0"/>
              <a:t>anything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6200"/>
            <a:ext cx="5991225" cy="664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229600" cy="4525963"/>
          </a:xfrm>
        </p:spPr>
        <p:txBody>
          <a:bodyPr/>
          <a:lstStyle/>
          <a:p>
            <a:r>
              <a:rPr lang="en-US" dirty="0" err="1" smtClean="0"/>
              <a:t>Statlight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Git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559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50809"/>
            <a:ext cx="4391025" cy="322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– http://nuget.codeplex.com</a:t>
            </a:r>
          </a:p>
          <a:p>
            <a:r>
              <a:rPr lang="en-US" dirty="0" smtClean="0"/>
              <a:t>Chocolatey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://chocolatey.org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871</TotalTime>
  <Words>197</Words>
  <Application>Microsoft Office PowerPoint</Application>
  <PresentationFormat>On-screen Show (4:3)</PresentationFormat>
  <Paragraphs>42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Blue</vt:lpstr>
      <vt:lpstr>Chocolatey goodness - what…</vt:lpstr>
      <vt:lpstr>Who am I? Who cares…</vt:lpstr>
      <vt:lpstr>What the …. Is Chocolatey?</vt:lpstr>
      <vt:lpstr>Chocolatey</vt:lpstr>
      <vt:lpstr>What does it mean?</vt:lpstr>
      <vt:lpstr>PowerPoint Presentation</vt:lpstr>
      <vt:lpstr>PowerPoint Presentation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162</cp:revision>
  <dcterms:created xsi:type="dcterms:W3CDTF">2011-03-20T16:27:52Z</dcterms:created>
  <dcterms:modified xsi:type="dcterms:W3CDTF">2012-10-27T11:07:31Z</dcterms:modified>
</cp:coreProperties>
</file>