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330" r:id="rId3"/>
    <p:sldId id="271" r:id="rId4"/>
    <p:sldId id="303" r:id="rId5"/>
    <p:sldId id="328" r:id="rId6"/>
    <p:sldId id="326" r:id="rId7"/>
    <p:sldId id="329" r:id="rId8"/>
    <p:sldId id="346" r:id="rId9"/>
    <p:sldId id="348" r:id="rId10"/>
    <p:sldId id="344" r:id="rId11"/>
    <p:sldId id="345" r:id="rId12"/>
    <p:sldId id="331" r:id="rId13"/>
    <p:sldId id="338" r:id="rId14"/>
    <p:sldId id="340" r:id="rId15"/>
    <p:sldId id="339" r:id="rId16"/>
    <p:sldId id="336" r:id="rId17"/>
    <p:sldId id="343" r:id="rId18"/>
    <p:sldId id="335" r:id="rId19"/>
    <p:sldId id="337" r:id="rId20"/>
    <p:sldId id="297" r:id="rId21"/>
    <p:sldId id="34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83636" autoAdjust="0"/>
  </p:normalViewPr>
  <p:slideViewPr>
    <p:cSldViewPr>
      <p:cViewPr varScale="1">
        <p:scale>
          <a:sx n="98" d="100"/>
          <a:sy n="98" d="100"/>
        </p:scale>
        <p:origin x="-21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– Only confidence in what you tested works in the scenarios you tested it in</a:t>
            </a:r>
          </a:p>
          <a:p>
            <a:r>
              <a:rPr lang="en-US" dirty="0" smtClean="0"/>
              <a:t> – unit testing is the hardest type 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hyperlink" Target="https://github.com/scottmuc/Pest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st_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33" t="17647"/>
          <a:stretch>
            <a:fillRect/>
          </a:stretch>
        </p:blipFill>
        <p:spPr bwMode="auto">
          <a:xfrm>
            <a:off x="236868" y="4038600"/>
            <a:ext cx="86702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never touch that piece of code, it just works” == “We have no idea WTF it does and have no test automation on it to help us figure it out.”  == “We trust in what we don’t understand”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– change is a constant</a:t>
            </a:r>
          </a:p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Scenarios / edge cases</a:t>
            </a:r>
          </a:p>
          <a:p>
            <a:r>
              <a:rPr lang="en-US" dirty="0" smtClean="0"/>
              <a:t>Gives you confidence in the code</a:t>
            </a:r>
          </a:p>
          <a:p>
            <a:pPr lvl="1"/>
            <a:r>
              <a:rPr lang="en-US" dirty="0" smtClean="0"/>
              <a:t>Works appropriately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MSTest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dirty="0" smtClean="0"/>
              <a:t>Black box (</a:t>
            </a:r>
            <a:r>
              <a:rPr lang="en-US" dirty="0" err="1" smtClean="0"/>
              <a:t>FitNesse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2 End – System Integration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strike="sngStrike" dirty="0" smtClean="0"/>
              <a:t>Black </a:t>
            </a:r>
            <a:r>
              <a:rPr lang="en-US" strike="sngStrike" dirty="0" smtClean="0"/>
              <a:t>box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FitNesse</a:t>
            </a:r>
            <a:r>
              <a:rPr lang="en-US" strike="sngStrike" dirty="0" smtClean="0"/>
              <a:t>)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End 2 End – System Integration Testing</a:t>
            </a:r>
          </a:p>
          <a:p>
            <a:r>
              <a:rPr lang="en-US" strike="sngStrike" dirty="0" smtClean="0"/>
              <a:t>Performance testing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 smtClean="0"/>
              <a:t>“The more units put into something the longer the feedback cycle and the less maintainable the test is”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 “unit” of something</a:t>
            </a:r>
          </a:p>
          <a:p>
            <a:r>
              <a:rPr lang="en-US" dirty="0" smtClean="0"/>
              <a:t>But WTF is a unit?</a:t>
            </a:r>
          </a:p>
          <a:p>
            <a:pPr lvl="1"/>
            <a:r>
              <a:rPr lang="en-US" dirty="0" smtClean="0"/>
              <a:t>A near religion around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purposes of discussion a unit is one class / sometimes one method in code</a:t>
            </a:r>
          </a:p>
        </p:txBody>
      </p:sp>
      <p:pic>
        <p:nvPicPr>
          <p:cNvPr id="9220" name="Picture 4" descr="Me Gu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181350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Fakes, mocks, stubs – oh my!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z\Downloads\SponsorSlide\SponsorSlide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</a:t>
            </a:r>
            <a:r>
              <a:rPr lang="en-US" dirty="0" smtClean="0">
                <a:hlinkClick r:id="rId2"/>
              </a:rPr>
              <a:t>https://github.com/scottmuc/Pester#readme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Chocolatey – </a:t>
            </a:r>
            <a:r>
              <a:rPr lang="en-US" dirty="0" smtClean="0">
                <a:hlinkClick r:id="rId3"/>
              </a:rPr>
              <a:t>http://chocolatey.org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ost Interesting Man In The World - I Don't always TesT, My Friends But When I do, it Sure as H--l isn't in Power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42988"/>
            <a:ext cx="38100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 / Chuck Norris Framework /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 smtClean="0"/>
              <a:t>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for 8 years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                              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 smtClean="0"/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</p:txBody>
      </p:sp>
      <p:pic>
        <p:nvPicPr>
          <p:cNvPr id="4" name="Picture 2" descr="In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1" y="0"/>
            <a:ext cx="41592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 automation</a:t>
            </a:r>
            <a:r>
              <a:rPr lang="en-US" dirty="0" smtClean="0"/>
              <a:t> is the use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to control the execution of </a:t>
            </a:r>
            <a:r>
              <a:rPr lang="en-US" dirty="0" smtClean="0">
                <a:hlinkClick r:id="rId3" tooltip="Software testing"/>
              </a:rPr>
              <a:t>tests</a:t>
            </a:r>
            <a:r>
              <a:rPr lang="en-US" dirty="0" smtClean="0"/>
              <a:t>, the comparison of actual outcomes to predicted outcomes, the setting up of test preconditions, and other test control and test reporting functions.</a:t>
            </a:r>
            <a:r>
              <a:rPr lang="en-US" baseline="30000" dirty="0" smtClean="0">
                <a:hlinkClick r:id="rId4"/>
              </a:rPr>
              <a:t>[1]</a:t>
            </a:r>
            <a:r>
              <a:rPr lang="en-US" dirty="0" smtClean="0"/>
              <a:t> Commonly, test automation involves automating a manual process already in place that uses a formalized testing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executable tests to determine your software works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Fallacies of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“Automated tests will prove the absence of bugs”</a:t>
            </a:r>
          </a:p>
          <a:p>
            <a:r>
              <a:rPr lang="en-US" dirty="0" smtClean="0"/>
              <a:t>“’Unit’ testing is easy”</a:t>
            </a:r>
          </a:p>
          <a:p>
            <a:r>
              <a:rPr lang="en-US" dirty="0" smtClean="0"/>
              <a:t>“One class – one test class”</a:t>
            </a:r>
          </a:p>
          <a:p>
            <a:r>
              <a:rPr lang="en-US" dirty="0" smtClean="0"/>
              <a:t>“Testing takes little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Velociraptor Xd - SO WHY WOULD I WANT TO TEST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2647</TotalTime>
  <Words>454</Words>
  <Application>Microsoft Office PowerPoint</Application>
  <PresentationFormat>On-screen Show (4:3)</PresentationFormat>
  <Paragraphs>97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Blue</vt:lpstr>
      <vt:lpstr>Automated Testing but like For PowerShell</vt:lpstr>
      <vt:lpstr>Slide 2</vt:lpstr>
      <vt:lpstr>Who am I? Who cares…</vt:lpstr>
      <vt:lpstr>Topics                                d</vt:lpstr>
      <vt:lpstr>Back to Basics</vt:lpstr>
      <vt:lpstr>Test Automation</vt:lpstr>
      <vt:lpstr>So what is test automation?</vt:lpstr>
      <vt:lpstr>Fallacies of automated testing</vt:lpstr>
      <vt:lpstr>Slide 9</vt:lpstr>
      <vt:lpstr>Why do automated testing?</vt:lpstr>
      <vt:lpstr>So why do automated testing?</vt:lpstr>
      <vt:lpstr>What are the types of automated tests?</vt:lpstr>
      <vt:lpstr>What are the types of automated tests?</vt:lpstr>
      <vt:lpstr>What are the types of automated tests?</vt:lpstr>
      <vt:lpstr>Unit Testing?</vt:lpstr>
      <vt:lpstr>Reasons for categorization</vt:lpstr>
      <vt:lpstr>Integration Testing</vt:lpstr>
      <vt:lpstr>Unit Testing</vt:lpstr>
      <vt:lpstr>Where does mocking come in?</vt:lpstr>
      <vt:lpstr>Questions?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386</cp:revision>
  <dcterms:created xsi:type="dcterms:W3CDTF">2011-03-20T16:27:52Z</dcterms:created>
  <dcterms:modified xsi:type="dcterms:W3CDTF">2012-04-27T23:28:42Z</dcterms:modified>
</cp:coreProperties>
</file>