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sldIdLst>
    <p:sldId id="315" r:id="rId2"/>
    <p:sldId id="256" r:id="rId3"/>
    <p:sldId id="298" r:id="rId4"/>
    <p:sldId id="316" r:id="rId5"/>
    <p:sldId id="272" r:id="rId6"/>
    <p:sldId id="273" r:id="rId7"/>
    <p:sldId id="277" r:id="rId8"/>
    <p:sldId id="311" r:id="rId9"/>
    <p:sldId id="303" r:id="rId10"/>
    <p:sldId id="307" r:id="rId11"/>
    <p:sldId id="274" r:id="rId12"/>
    <p:sldId id="309" r:id="rId13"/>
    <p:sldId id="275" r:id="rId14"/>
    <p:sldId id="312" r:id="rId15"/>
    <p:sldId id="302" r:id="rId16"/>
    <p:sldId id="301" r:id="rId17"/>
    <p:sldId id="308" r:id="rId18"/>
    <p:sldId id="269" r:id="rId19"/>
    <p:sldId id="299" r:id="rId20"/>
    <p:sldId id="306" r:id="rId21"/>
    <p:sldId id="304" r:id="rId22"/>
    <p:sldId id="305" r:id="rId23"/>
    <p:sldId id="313" r:id="rId24"/>
    <p:sldId id="300" r:id="rId25"/>
    <p:sldId id="297" r:id="rId26"/>
    <p:sldId id="31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87" autoAdjust="0"/>
  </p:normalViewPr>
  <p:slideViewPr>
    <p:cSldViewPr>
      <p:cViewPr varScale="1">
        <p:scale>
          <a:sx n="76" d="100"/>
          <a:sy n="76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05BBE-BC03-42F3-A30B-8ED0F940BFAD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9B9E-5588-4E3D-A5D7-A2ED02B734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original intent was to</a:t>
            </a:r>
            <a:r>
              <a:rPr lang="en-US" baseline="0" dirty="0" smtClean="0"/>
              <a:t> replace the executable tool gems that you could get in ruby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9B9E-5588-4E3D-A5D7-A2ED02B734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E9471-DEB6-4DE0-B19C-141FBC909CBF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8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rreynolds\Dropbox\Photos\Photoshop\ChocolateyBlack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5" y="0"/>
            <a:ext cx="1599491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9471-DEB6-4DE0-B19C-141FBC909CBF}" type="datetimeFigureOut">
              <a:rPr lang="en-US" smtClean="0"/>
              <a:pPr/>
              <a:t>5/4/2013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F120-0959-4A46-8FC5-098188DB0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chocolatey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2400" y="-76200"/>
            <a:ext cx="9296400" cy="6934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1118" y="423320"/>
            <a:ext cx="893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Paige Technolog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05" y="446380"/>
            <a:ext cx="2274149" cy="1091592"/>
          </a:xfrm>
          <a:prstGeom prst="rect">
            <a:avLst/>
          </a:prstGeom>
        </p:spPr>
      </p:pic>
      <p:pic>
        <p:nvPicPr>
          <p:cNvPr id="10" name="Picture 9" descr="Stackif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2" y="483327"/>
            <a:ext cx="2846936" cy="993356"/>
          </a:xfrm>
          <a:prstGeom prst="rect">
            <a:avLst/>
          </a:prstGeom>
        </p:spPr>
      </p:pic>
      <p:pic>
        <p:nvPicPr>
          <p:cNvPr id="11" name="Picture 10" descr="Ingenuity Consulting Partner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45" y="1567113"/>
            <a:ext cx="2719254" cy="1020766"/>
          </a:xfrm>
          <a:prstGeom prst="rect">
            <a:avLst/>
          </a:prstGeom>
        </p:spPr>
      </p:pic>
      <p:pic>
        <p:nvPicPr>
          <p:cNvPr id="12" name="Picture 11" descr="Sprin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80" y="1481391"/>
            <a:ext cx="3068170" cy="1331116"/>
          </a:xfrm>
          <a:prstGeom prst="rect">
            <a:avLst/>
          </a:prstGeom>
        </p:spPr>
      </p:pic>
      <p:pic>
        <p:nvPicPr>
          <p:cNvPr id="13" name="Picture 12" descr="Alfresc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93" y="488735"/>
            <a:ext cx="3070354" cy="1001408"/>
          </a:xfrm>
          <a:prstGeom prst="rect">
            <a:avLst/>
          </a:prstGeom>
        </p:spPr>
      </p:pic>
      <p:pic>
        <p:nvPicPr>
          <p:cNvPr id="14" name="Picture 13" descr="Balance Innovation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89" y="1532352"/>
            <a:ext cx="1525435" cy="120626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98520" y="2846319"/>
            <a:ext cx="893452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2476987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GOLD SPONSORS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 descr="Advantage Tec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09" y="2896723"/>
            <a:ext cx="2275458" cy="647241"/>
          </a:xfrm>
          <a:prstGeom prst="rect">
            <a:avLst/>
          </a:prstGeom>
        </p:spPr>
      </p:pic>
      <p:pic>
        <p:nvPicPr>
          <p:cNvPr id="20" name="Picture 19" descr="AdventureTe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43" y="3638092"/>
            <a:ext cx="1395526" cy="930351"/>
          </a:xfrm>
          <a:prstGeom prst="rect">
            <a:avLst/>
          </a:prstGeom>
        </p:spPr>
      </p:pic>
      <p:pic>
        <p:nvPicPr>
          <p:cNvPr id="21" name="Picture 20" descr="DS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59" y="4704244"/>
            <a:ext cx="1136260" cy="1022634"/>
          </a:xfrm>
          <a:prstGeom prst="rect">
            <a:avLst/>
          </a:prstGeom>
        </p:spPr>
      </p:pic>
      <p:pic>
        <p:nvPicPr>
          <p:cNvPr id="22" name="Picture 21" descr="Telerik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29" y="5097405"/>
            <a:ext cx="2130222" cy="852089"/>
          </a:xfrm>
          <a:prstGeom prst="rect">
            <a:avLst/>
          </a:prstGeom>
        </p:spPr>
      </p:pic>
      <p:pic>
        <p:nvPicPr>
          <p:cNvPr id="23" name="Picture 22" descr="Keyhole Softwar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0" y="2900881"/>
            <a:ext cx="1951942" cy="706417"/>
          </a:xfrm>
          <a:prstGeom prst="rect">
            <a:avLst/>
          </a:prstGeom>
        </p:spPr>
      </p:pic>
      <p:pic>
        <p:nvPicPr>
          <p:cNvPr id="24" name="Picture 23" descr="Centriq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693" y="2863031"/>
            <a:ext cx="1442271" cy="665125"/>
          </a:xfrm>
          <a:prstGeom prst="rect">
            <a:avLst/>
          </a:prstGeom>
        </p:spPr>
      </p:pic>
      <p:pic>
        <p:nvPicPr>
          <p:cNvPr id="25" name="Picture 24" descr="CARFAX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84" y="5069046"/>
            <a:ext cx="2130222" cy="395614"/>
          </a:xfrm>
          <a:prstGeom prst="rect">
            <a:avLst/>
          </a:prstGeom>
        </p:spPr>
      </p:pic>
      <p:pic>
        <p:nvPicPr>
          <p:cNvPr id="26" name="Picture 25" descr="Perceptive Softwar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136" y="4420332"/>
            <a:ext cx="3511653" cy="635442"/>
          </a:xfrm>
          <a:prstGeom prst="rect">
            <a:avLst/>
          </a:prstGeom>
        </p:spPr>
      </p:pic>
      <p:pic>
        <p:nvPicPr>
          <p:cNvPr id="27" name="Picture 26" descr="VersionOne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75" y="3686999"/>
            <a:ext cx="1332318" cy="1332318"/>
          </a:xfrm>
          <a:prstGeom prst="rect">
            <a:avLst/>
          </a:prstGeom>
        </p:spPr>
      </p:pic>
      <p:pic>
        <p:nvPicPr>
          <p:cNvPr id="28" name="Picture 27" descr="UMB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47" y="3038007"/>
            <a:ext cx="1849623" cy="466809"/>
          </a:xfrm>
          <a:prstGeom prst="rect">
            <a:avLst/>
          </a:prstGeom>
        </p:spPr>
      </p:pic>
      <p:pic>
        <p:nvPicPr>
          <p:cNvPr id="29" name="Picture 28" descr="kcpmi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23" y="3661406"/>
            <a:ext cx="1604183" cy="695146"/>
          </a:xfrm>
          <a:prstGeom prst="rect">
            <a:avLst/>
          </a:prstGeom>
        </p:spPr>
      </p:pic>
      <p:pic>
        <p:nvPicPr>
          <p:cNvPr id="30" name="Picture 29" descr="Adaptive Solutions Grou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191" y="3712478"/>
            <a:ext cx="2424545" cy="55418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0" y="567950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SILVER SPONSORS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97261" y="6051315"/>
            <a:ext cx="89345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Discount ASP.NET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40" y="6204896"/>
            <a:ext cx="1225691" cy="459634"/>
          </a:xfrm>
          <a:prstGeom prst="rect">
            <a:avLst/>
          </a:prstGeom>
        </p:spPr>
      </p:pic>
      <p:pic>
        <p:nvPicPr>
          <p:cNvPr id="37" name="Picture 36" descr="Microsoft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021" y="6258088"/>
            <a:ext cx="1872159" cy="401177"/>
          </a:xfrm>
          <a:prstGeom prst="rect">
            <a:avLst/>
          </a:prstGeom>
        </p:spPr>
      </p:pic>
      <p:pic>
        <p:nvPicPr>
          <p:cNvPr id="38" name="Picture 37" descr="ComponentOn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204" y="6117963"/>
            <a:ext cx="754852" cy="6038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398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PLATINUM SPONSORS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07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Chocolatey?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Listed on chocolatey.org</a:t>
            </a:r>
          </a:p>
          <a:p>
            <a:r>
              <a:rPr lang="en-US" dirty="0"/>
              <a:t>@</a:t>
            </a:r>
            <a:r>
              <a:rPr lang="en-US" dirty="0" err="1"/>
              <a:t>powershell</a:t>
            </a:r>
            <a:r>
              <a:rPr lang="en-US" dirty="0"/>
              <a:t> -</a:t>
            </a:r>
            <a:r>
              <a:rPr lang="en-US" dirty="0" err="1"/>
              <a:t>NoProfile</a:t>
            </a:r>
            <a:r>
              <a:rPr lang="en-US" dirty="0"/>
              <a:t> -</a:t>
            </a:r>
            <a:r>
              <a:rPr lang="en-US" dirty="0" err="1"/>
              <a:t>ExecutionPolicy</a:t>
            </a:r>
            <a:r>
              <a:rPr lang="en-US" dirty="0"/>
              <a:t> unrestricted -Command "</a:t>
            </a:r>
            <a:r>
              <a:rPr lang="en-US" dirty="0" err="1"/>
              <a:t>iex</a:t>
            </a:r>
            <a:r>
              <a:rPr lang="en-US" dirty="0"/>
              <a:t> ((new-object </a:t>
            </a:r>
            <a:r>
              <a:rPr lang="en-US" dirty="0" err="1"/>
              <a:t>net.webclient</a:t>
            </a:r>
            <a:r>
              <a:rPr lang="en-US" dirty="0"/>
              <a:t>).</a:t>
            </a:r>
            <a:r>
              <a:rPr lang="en-US" dirty="0" err="1"/>
              <a:t>DownloadString</a:t>
            </a:r>
            <a:r>
              <a:rPr lang="en-US" dirty="0"/>
              <a:t>(</a:t>
            </a:r>
            <a:r>
              <a:rPr lang="en-US" dirty="0" smtClean="0"/>
              <a:t>'https://chocolatey.org/install.ps1'))" </a:t>
            </a:r>
            <a:r>
              <a:rPr lang="en-US" dirty="0"/>
              <a:t>&amp;&amp; SET PATH=%PATH%;%</a:t>
            </a:r>
            <a:r>
              <a:rPr lang="en-US" dirty="0" err="1"/>
              <a:t>systemdrive</a:t>
            </a:r>
            <a:r>
              <a:rPr lang="en-US" dirty="0"/>
              <a:t>%\chocolatey\bin</a:t>
            </a:r>
          </a:p>
        </p:txBody>
      </p:sp>
    </p:spTree>
    <p:extLst>
      <p:ext uri="{BB962C8B-B14F-4D97-AF65-F5344CB8AC3E}">
        <p14:creationId xmlns:p14="http://schemas.microsoft.com/office/powerpoint/2010/main" val="33610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401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Statlight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576513"/>
            <a:ext cx="55054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9238" y="381000"/>
            <a:ext cx="6105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Install a Tool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an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UH, WUT?!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62213"/>
            <a:ext cx="38100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5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0" y="1480343"/>
            <a:ext cx="4038600" cy="8056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200275"/>
            <a:ext cx="55245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3800475"/>
            <a:ext cx="557212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19238" y="381000"/>
            <a:ext cx="61055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Install an App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something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Wrong again…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09813"/>
            <a:ext cx="38100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71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install?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list</a:t>
            </a:r>
            <a:r>
              <a:rPr lang="en-US" dirty="0" smtClean="0"/>
              <a:t> (chocolatey list) </a:t>
            </a:r>
            <a:r>
              <a:rPr lang="en-US" i="1" dirty="0" err="1" smtClean="0"/>
              <a:t>searchTerm</a:t>
            </a:r>
            <a:endParaRPr lang="en-US" i="1" dirty="0" smtClean="0"/>
          </a:p>
          <a:p>
            <a:r>
              <a:rPr lang="en-US" dirty="0" smtClean="0"/>
              <a:t>Chocolatey.org</a:t>
            </a:r>
          </a:p>
          <a:p>
            <a:r>
              <a:rPr lang="en-US" dirty="0" smtClean="0"/>
              <a:t>Nuget.org</a:t>
            </a:r>
          </a:p>
          <a:p>
            <a:r>
              <a:rPr lang="en-US" dirty="0" err="1" smtClean="0"/>
              <a:t>Myget</a:t>
            </a:r>
            <a:r>
              <a:rPr lang="en-US" dirty="0" smtClean="0"/>
              <a:t> feeds</a:t>
            </a:r>
          </a:p>
          <a:p>
            <a:r>
              <a:rPr lang="en-US" dirty="0" smtClean="0"/>
              <a:t>File shares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Chocolatey</a:t>
            </a:r>
            <a:r>
              <a:rPr lang="en-US" dirty="0" smtClean="0"/>
              <a:t>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cup </a:t>
            </a:r>
            <a:r>
              <a:rPr lang="en-US" dirty="0" err="1" smtClean="0"/>
              <a:t>SomePackage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up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2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Yep, chocolatey uninstall</a:t>
            </a:r>
          </a:p>
          <a:p>
            <a:r>
              <a:rPr lang="en-US" dirty="0" err="1" smtClean="0"/>
              <a:t>cuninst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Packages.config</a:t>
            </a:r>
            <a:endParaRPr lang="en-US" dirty="0" smtClean="0"/>
          </a:p>
          <a:p>
            <a:r>
              <a:rPr lang="en-US" dirty="0" smtClean="0"/>
              <a:t>setup.ps1 – set up an full </a:t>
            </a:r>
            <a:r>
              <a:rPr lang="en-US" dirty="0" err="1" smtClean="0"/>
              <a:t>Dev</a:t>
            </a:r>
            <a:r>
              <a:rPr lang="en-US" dirty="0" smtClean="0"/>
              <a:t> environment!</a:t>
            </a:r>
          </a:p>
          <a:p>
            <a:pPr lvl="1"/>
            <a:r>
              <a:rPr lang="en-US" dirty="0" smtClean="0"/>
              <a:t>Someone needs Ruby for Rake? Install it</a:t>
            </a:r>
          </a:p>
          <a:p>
            <a:pPr lvl="1"/>
            <a:r>
              <a:rPr lang="en-US" dirty="0" err="1" smtClean="0"/>
              <a:t>SQLExpress</a:t>
            </a:r>
            <a:r>
              <a:rPr lang="en-US" dirty="0" smtClean="0"/>
              <a:t>? Install it</a:t>
            </a:r>
          </a:p>
          <a:p>
            <a:pPr lvl="1"/>
            <a:r>
              <a:rPr lang="en-US" dirty="0" smtClean="0"/>
              <a:t>Visual Studio? Install it</a:t>
            </a:r>
          </a:p>
          <a:p>
            <a:pPr lvl="1"/>
            <a:r>
              <a:rPr lang="en-US" dirty="0" smtClean="0"/>
              <a:t>Check setup.ps1 into source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Chocolatey goodness - what…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914400"/>
          </a:xfrm>
        </p:spPr>
        <p:txBody>
          <a:bodyPr/>
          <a:lstStyle/>
          <a:p>
            <a:r>
              <a:rPr lang="en-US" dirty="0" smtClean="0"/>
              <a:t>Rob Reynolds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3657600"/>
            <a:ext cx="3181350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packages…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easy</a:t>
            </a:r>
          </a:p>
          <a:p>
            <a:r>
              <a:rPr lang="en-US" dirty="0" smtClean="0"/>
              <a:t>You just have to …….install x number of things, configure your environment for……then…………………………. </a:t>
            </a:r>
          </a:p>
          <a:p>
            <a:r>
              <a:rPr lang="en-US" dirty="0" smtClean="0"/>
              <a:t>…………………………………………….</a:t>
            </a:r>
          </a:p>
          <a:p>
            <a:r>
              <a:rPr lang="en-US" dirty="0" smtClean="0"/>
              <a:t>……………………………………….</a:t>
            </a:r>
          </a:p>
          <a:p>
            <a:r>
              <a:rPr lang="en-US" dirty="0" smtClean="0"/>
              <a:t>……………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971800"/>
            <a:ext cx="337820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4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packages….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really, it’s easy!</a:t>
            </a:r>
          </a:p>
          <a:p>
            <a:endParaRPr lang="en-US" dirty="0"/>
          </a:p>
          <a:p>
            <a:r>
              <a:rPr lang="en-US" dirty="0"/>
              <a:t>Install-</a:t>
            </a:r>
            <a:r>
              <a:rPr lang="en-US" dirty="0" err="1"/>
              <a:t>ChocolateyPackage</a:t>
            </a:r>
            <a:r>
              <a:rPr lang="en-US" dirty="0"/>
              <a:t> '</a:t>
            </a:r>
            <a:r>
              <a:rPr lang="en-US" dirty="0" err="1"/>
              <a:t>windirstat</a:t>
            </a:r>
            <a:r>
              <a:rPr lang="en-US" dirty="0"/>
              <a:t>' 'exe' '/S' 'http://windirstat.info/wds_current_setup.exe'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86200"/>
            <a:ext cx="29146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72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released new versions of packages this morning.</a:t>
            </a:r>
          </a:p>
          <a:p>
            <a:r>
              <a:rPr lang="en-US" dirty="0" smtClean="0"/>
              <a:t>Well, twitter told me I did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etc</a:t>
            </a:r>
          </a:p>
          <a:p>
            <a:r>
              <a:rPr lang="en-US" dirty="0" smtClean="0"/>
              <a:t>Chocolatey - </a:t>
            </a:r>
            <a:r>
              <a:rPr lang="en-US" dirty="0" smtClean="0">
                <a:hlinkClick r:id="rId2"/>
              </a:rPr>
              <a:t>http://chocolatey.org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71" y="2971800"/>
            <a:ext cx="3582458" cy="358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Picard Hates - Hey APT What's UP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5037"/>
            <a:ext cx="38100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 Who cares…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Rob Reynolds</a:t>
            </a:r>
          </a:p>
          <a:p>
            <a:r>
              <a:rPr lang="en-US" dirty="0" smtClean="0"/>
              <a:t>Technical Architect for VML</a:t>
            </a:r>
          </a:p>
          <a:p>
            <a:r>
              <a:rPr lang="en-US" dirty="0" smtClean="0"/>
              <a:t>OSS</a:t>
            </a:r>
          </a:p>
          <a:p>
            <a:pPr lvl="1"/>
            <a:r>
              <a:rPr lang="en-US" dirty="0" smtClean="0"/>
              <a:t>Chuck Norris Framework</a:t>
            </a:r>
          </a:p>
          <a:p>
            <a:pPr lvl="1"/>
            <a:r>
              <a:rPr lang="en-US" dirty="0" smtClean="0"/>
              <a:t>Chocolatey</a:t>
            </a:r>
          </a:p>
          <a:p>
            <a:pPr lvl="1"/>
            <a:r>
              <a:rPr lang="en-US" dirty="0" err="1" smtClean="0"/>
              <a:t>NuGet</a:t>
            </a:r>
            <a:r>
              <a:rPr lang="en-US" dirty="0" smtClean="0"/>
              <a:t> core team member</a:t>
            </a:r>
          </a:p>
          <a:p>
            <a:pPr lvl="1"/>
            <a:r>
              <a:rPr lang="en-US" dirty="0" smtClean="0"/>
              <a:t>Various contributions to other projects</a:t>
            </a:r>
          </a:p>
          <a:p>
            <a:r>
              <a:rPr lang="en-US" dirty="0" smtClean="0"/>
              <a:t>ferventcoder – twitter, </a:t>
            </a:r>
            <a:r>
              <a:rPr lang="en-US" dirty="0" err="1" smtClean="0"/>
              <a:t>gmail</a:t>
            </a:r>
            <a:r>
              <a:rPr lang="en-US" dirty="0" smtClean="0"/>
              <a:t>, you name it</a:t>
            </a:r>
          </a:p>
          <a:p>
            <a:r>
              <a:rPr lang="en-US" dirty="0" smtClean="0"/>
              <a:t>ferventcoder.com / </a:t>
            </a:r>
            <a:r>
              <a:rPr lang="en-US" dirty="0" err="1" smtClean="0"/>
              <a:t>Devlicio.us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73400" y="6488668"/>
            <a:ext cx="607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Project managers never ask Chuck Norris for estimations…ever.</a:t>
            </a:r>
          </a:p>
        </p:txBody>
      </p:sp>
    </p:spTree>
    <p:extLst>
      <p:ext uri="{BB962C8B-B14F-4D97-AF65-F5344CB8AC3E}">
        <p14:creationId xmlns:p14="http://schemas.microsoft.com/office/powerpoint/2010/main" val="30202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1"/>
            <a:ext cx="9067800" cy="4525962"/>
          </a:xfrm>
        </p:spPr>
        <p:txBody>
          <a:bodyPr/>
          <a:lstStyle/>
          <a:p>
            <a:pPr algn="r"/>
            <a:r>
              <a:rPr lang="en-US" dirty="0" smtClean="0"/>
              <a:t>Full-Service Digital Marketing Agency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5756"/>
          <a:stretch/>
        </p:blipFill>
        <p:spPr bwMode="auto">
          <a:xfrm>
            <a:off x="76200" y="2209800"/>
            <a:ext cx="6073036" cy="456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secure.gravatar.com/avatar/2865e5c1e48c8e1d35d01af820d3dab7?s=420&amp;d=https://a248.e.akamai.net/assets.github.com%2Fimages%2Fgravatars%2Fgravatar-org-4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0"/>
            <a:ext cx="1600200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91400" y="0"/>
            <a:ext cx="17526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149236" y="2209800"/>
            <a:ext cx="3147164" cy="4566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World-class </a:t>
            </a:r>
            <a:r>
              <a:rPr lang="en-US" dirty="0" smtClean="0"/>
              <a:t>Clients</a:t>
            </a:r>
          </a:p>
          <a:p>
            <a:r>
              <a:rPr lang="en-US" dirty="0"/>
              <a:t>Vibrant </a:t>
            </a:r>
            <a:r>
              <a:rPr lang="en-US" dirty="0" smtClean="0"/>
              <a:t>Culture</a:t>
            </a:r>
          </a:p>
          <a:p>
            <a:r>
              <a:rPr lang="en-US" dirty="0"/>
              <a:t>Benefits </a:t>
            </a:r>
            <a:r>
              <a:rPr lang="en-US" dirty="0" smtClean="0"/>
              <a:t>Philosophy</a:t>
            </a:r>
          </a:p>
          <a:p>
            <a:r>
              <a:rPr lang="en-US" dirty="0" smtClean="0"/>
              <a:t>http://vml.com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4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…. </a:t>
            </a:r>
            <a:r>
              <a:rPr lang="en-US" smtClean="0"/>
              <a:t>Is Chocolatey?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Familiar w/</a:t>
            </a:r>
            <a:r>
              <a:rPr lang="en-US" dirty="0" err="1" smtClean="0"/>
              <a:t>Debian</a:t>
            </a:r>
            <a:r>
              <a:rPr lang="en-US" dirty="0" smtClean="0"/>
              <a:t>? apt-get?</a:t>
            </a:r>
          </a:p>
          <a:p>
            <a:r>
              <a:rPr lang="en-US" dirty="0" smtClean="0"/>
              <a:t>APT – advanced packaging tool</a:t>
            </a:r>
          </a:p>
          <a:p>
            <a:pPr lvl="1"/>
            <a:r>
              <a:rPr lang="en-US" dirty="0" smtClean="0"/>
              <a:t>Automates retrieval, configuration, and installation of software</a:t>
            </a:r>
          </a:p>
          <a:p>
            <a:r>
              <a:rPr lang="en-US" dirty="0" smtClean="0"/>
              <a:t>Windows hasn’t really had anything take off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67200"/>
            <a:ext cx="38100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Chocolatey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Chocolatey</a:t>
            </a:r>
            <a:r>
              <a:rPr lang="en-US" dirty="0" smtClean="0"/>
              <a:t> </a:t>
            </a:r>
            <a:r>
              <a:rPr lang="en-US" dirty="0" err="1" smtClean="0"/>
              <a:t>NuGet</a:t>
            </a:r>
            <a:r>
              <a:rPr lang="en-US" dirty="0" smtClean="0"/>
              <a:t> – local machine repository</a:t>
            </a:r>
          </a:p>
          <a:p>
            <a:pPr lvl="1"/>
            <a:r>
              <a:rPr lang="en-US" dirty="0" smtClean="0"/>
              <a:t>Think ruby gems on steroids</a:t>
            </a:r>
          </a:p>
          <a:p>
            <a:pPr lvl="1"/>
            <a:r>
              <a:rPr lang="en-US" dirty="0" smtClean="0"/>
              <a:t>Think apt-get for windows</a:t>
            </a:r>
          </a:p>
          <a:p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PowerShell instructions for “retrieval, configuration, and installation of software”</a:t>
            </a:r>
          </a:p>
          <a:p>
            <a:pPr lvl="1"/>
            <a:r>
              <a:rPr lang="en-US" dirty="0" smtClean="0"/>
              <a:t>Global PowerShell Execution Engine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Chocolatey</a:t>
            </a:r>
            <a:r>
              <a:rPr lang="en-US" dirty="0" smtClean="0"/>
              <a:t> can download a native installer (</a:t>
            </a:r>
            <a:r>
              <a:rPr lang="en-US" dirty="0" err="1" smtClean="0"/>
              <a:t>msi</a:t>
            </a:r>
            <a:r>
              <a:rPr lang="en-US" dirty="0" smtClean="0"/>
              <a:t> or install.exe)</a:t>
            </a:r>
          </a:p>
          <a:p>
            <a:r>
              <a:rPr lang="en-US" dirty="0" smtClean="0"/>
              <a:t>Then execute it silently</a:t>
            </a:r>
          </a:p>
          <a:p>
            <a:r>
              <a:rPr lang="en-US" dirty="0" smtClean="0"/>
              <a:t>Then perform additional setup</a:t>
            </a:r>
          </a:p>
          <a:p>
            <a:endParaRPr lang="en-US" dirty="0" smtClean="0"/>
          </a:p>
          <a:p>
            <a:r>
              <a:rPr lang="en-US" dirty="0" smtClean="0"/>
              <a:t>BUT IT CAN DO OTHER THINGS AS WELL</a:t>
            </a:r>
          </a:p>
          <a:p>
            <a:r>
              <a:rPr lang="en-US" dirty="0" smtClean="0"/>
              <a:t>It’s </a:t>
            </a:r>
            <a:r>
              <a:rPr lang="en-US" dirty="0" err="1" smtClean="0"/>
              <a:t>PowerShell</a:t>
            </a:r>
            <a:r>
              <a:rPr lang="en-US" dirty="0" smtClean="0"/>
              <a:t>, you can do nearly </a:t>
            </a:r>
            <a:r>
              <a:rPr lang="en-US" b="1" i="1" dirty="0" smtClean="0"/>
              <a:t>anything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Chocolatey?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this…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867" y="2514600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65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– </a:t>
            </a:r>
          </a:p>
          <a:p>
            <a:pPr lvl="1"/>
            <a:r>
              <a:rPr lang="en-US" dirty="0" smtClean="0"/>
              <a:t>native installer </a:t>
            </a:r>
          </a:p>
          <a:p>
            <a:pPr lvl="1"/>
            <a:r>
              <a:rPr lang="en-US" dirty="0" smtClean="0"/>
              <a:t>add/remove programs</a:t>
            </a:r>
          </a:p>
          <a:p>
            <a:r>
              <a:rPr lang="en-US" dirty="0" smtClean="0"/>
              <a:t>Tool </a:t>
            </a:r>
          </a:p>
          <a:p>
            <a:pPr lvl="1"/>
            <a:r>
              <a:rPr lang="en-US" dirty="0" smtClean="0"/>
              <a:t>everything else</a:t>
            </a:r>
          </a:p>
          <a:p>
            <a:pPr lvl="1"/>
            <a:r>
              <a:rPr lang="en-US" dirty="0" smtClean="0"/>
              <a:t>.zip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133" y="3454400"/>
            <a:ext cx="38100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0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</Template>
  <TotalTime>1381</TotalTime>
  <Words>425</Words>
  <Application>Microsoft Office PowerPoint</Application>
  <PresentationFormat>On-screen Show (4:3)</PresentationFormat>
  <Paragraphs>114</Paragraphs>
  <Slides>26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Blue</vt:lpstr>
      <vt:lpstr>PowerPoint Presentation</vt:lpstr>
      <vt:lpstr>Chocolatey goodness - what…</vt:lpstr>
      <vt:lpstr>Who am I? Who cares…</vt:lpstr>
      <vt:lpstr>PowerPoint Presentation</vt:lpstr>
      <vt:lpstr>What the …. Is Chocolatey?</vt:lpstr>
      <vt:lpstr>Chocolatey</vt:lpstr>
      <vt:lpstr>What does it mean?</vt:lpstr>
      <vt:lpstr>Why Chocolatey?</vt:lpstr>
      <vt:lpstr>Applications and Tools</vt:lpstr>
      <vt:lpstr>Install Chocolatey?</vt:lpstr>
      <vt:lpstr>PowerPoint Presentation</vt:lpstr>
      <vt:lpstr>Install an Application</vt:lpstr>
      <vt:lpstr>PowerPoint Presentation</vt:lpstr>
      <vt:lpstr>Install something hard</vt:lpstr>
      <vt:lpstr>What can I install?</vt:lpstr>
      <vt:lpstr>Chocolatey Update</vt:lpstr>
      <vt:lpstr>Uninstall?</vt:lpstr>
      <vt:lpstr>Demo</vt:lpstr>
      <vt:lpstr>Scripting</vt:lpstr>
      <vt:lpstr>Demo</vt:lpstr>
      <vt:lpstr>Creating packages…</vt:lpstr>
      <vt:lpstr>Creating packages….</vt:lpstr>
      <vt:lpstr>Demo</vt:lpstr>
      <vt:lpstr>Automatic Packages</vt:lpstr>
      <vt:lpstr>Questions?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PublishedApplications</dc:title>
  <dc:creator>Rob Reynolds</dc:creator>
  <cp:lastModifiedBy>Rob Reynolds</cp:lastModifiedBy>
  <cp:revision>209</cp:revision>
  <dcterms:created xsi:type="dcterms:W3CDTF">2011-03-20T16:27:52Z</dcterms:created>
  <dcterms:modified xsi:type="dcterms:W3CDTF">2013-05-04T19:58:13Z</dcterms:modified>
</cp:coreProperties>
</file>