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4"/>
  </p:notesMasterIdLst>
  <p:sldIdLst>
    <p:sldId id="256" r:id="rId2"/>
    <p:sldId id="330" r:id="rId3"/>
    <p:sldId id="271" r:id="rId4"/>
    <p:sldId id="303" r:id="rId5"/>
    <p:sldId id="328" r:id="rId6"/>
    <p:sldId id="326" r:id="rId7"/>
    <p:sldId id="329" r:id="rId8"/>
    <p:sldId id="346" r:id="rId9"/>
    <p:sldId id="348" r:id="rId10"/>
    <p:sldId id="344" r:id="rId11"/>
    <p:sldId id="345" r:id="rId12"/>
    <p:sldId id="331" r:id="rId13"/>
    <p:sldId id="338" r:id="rId14"/>
    <p:sldId id="340" r:id="rId15"/>
    <p:sldId id="336" r:id="rId16"/>
    <p:sldId id="339" r:id="rId17"/>
    <p:sldId id="335" r:id="rId18"/>
    <p:sldId id="349" r:id="rId19"/>
    <p:sldId id="351" r:id="rId20"/>
    <p:sldId id="352" r:id="rId21"/>
    <p:sldId id="354" r:id="rId22"/>
    <p:sldId id="353" r:id="rId23"/>
    <p:sldId id="337" r:id="rId24"/>
    <p:sldId id="357" r:id="rId25"/>
    <p:sldId id="355" r:id="rId26"/>
    <p:sldId id="356" r:id="rId27"/>
    <p:sldId id="362" r:id="rId28"/>
    <p:sldId id="358" r:id="rId29"/>
    <p:sldId id="359" r:id="rId30"/>
    <p:sldId id="361" r:id="rId31"/>
    <p:sldId id="297" r:id="rId32"/>
    <p:sldId id="341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42" autoAdjust="0"/>
    <p:restoredTop sz="83636" autoAdjust="0"/>
  </p:normalViewPr>
  <p:slideViewPr>
    <p:cSldViewPr>
      <p:cViewPr varScale="1">
        <p:scale>
          <a:sx n="98" d="100"/>
          <a:sy n="98" d="100"/>
        </p:scale>
        <p:origin x="-217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5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05BBE-BC03-42F3-A30B-8ED0F940BFAD}" type="datetimeFigureOut">
              <a:rPr lang="en-US" smtClean="0"/>
              <a:pPr/>
              <a:t>4/27/2012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419B9E-5588-4E3D-A5D7-A2ED02B73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19B9E-5588-4E3D-A5D7-A2ED02B734C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– Only confidence in what you tested works in the scenarios you tested it in</a:t>
            </a:r>
          </a:p>
          <a:p>
            <a:r>
              <a:rPr lang="en-US" dirty="0" smtClean="0"/>
              <a:t> – unit testing is the hardest type of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19B9E-5588-4E3D-A5D7-A2ED02B734C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4/27/2012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4/27/2012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4/27/2012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4/27/2012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4/27/2012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4/27/2012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4/27/2012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4/27/2012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4/27/2012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4/27/2012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4/27/2012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E9471-DEB6-4DE0-B19C-141FBC909CBF}" type="datetimeFigureOut">
              <a:rPr lang="en-US" smtClean="0"/>
              <a:pPr/>
              <a:t>4/27/2012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hocolatey.org/" TargetMode="External"/><Relationship Id="rId2" Type="http://schemas.openxmlformats.org/officeDocument/2006/relationships/hyperlink" Target="https://github.com/scottmuc/Pester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oftware_testing" TargetMode="External"/><Relationship Id="rId2" Type="http://schemas.openxmlformats.org/officeDocument/2006/relationships/hyperlink" Target="http://en.wikipedia.org/wiki/Softwar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Test_automatio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2286000"/>
          </a:xfrm>
        </p:spPr>
        <p:txBody>
          <a:bodyPr>
            <a:normAutofit/>
          </a:bodyPr>
          <a:lstStyle/>
          <a:p>
            <a:r>
              <a:rPr lang="en-US" dirty="0" smtClean="0"/>
              <a:t>Automated Testing</a:t>
            </a:r>
            <a:br>
              <a:rPr lang="en-US" dirty="0" smtClean="0"/>
            </a:br>
            <a:r>
              <a:rPr lang="en-US" dirty="0" smtClean="0"/>
              <a:t>but like</a:t>
            </a:r>
            <a:br>
              <a:rPr lang="en-US" dirty="0" smtClean="0"/>
            </a:br>
            <a:r>
              <a:rPr lang="en-US" dirty="0" smtClean="0"/>
              <a:t>For PowerShell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762000"/>
          </a:xfrm>
        </p:spPr>
        <p:txBody>
          <a:bodyPr/>
          <a:lstStyle/>
          <a:p>
            <a:r>
              <a:rPr lang="en-US" dirty="0" smtClean="0"/>
              <a:t>Rob Reynolds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933" t="17647"/>
          <a:stretch>
            <a:fillRect/>
          </a:stretch>
        </p:blipFill>
        <p:spPr bwMode="auto">
          <a:xfrm>
            <a:off x="236868" y="4038600"/>
            <a:ext cx="8670264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automated testing?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“We never touch that piece of </a:t>
            </a:r>
            <a:r>
              <a:rPr lang="en-US" dirty="0" smtClean="0"/>
              <a:t>code. A guy wrote it a long time ago and he’s not here anymore. It </a:t>
            </a:r>
            <a:r>
              <a:rPr lang="en-US" dirty="0" smtClean="0"/>
              <a:t>just </a:t>
            </a:r>
            <a:r>
              <a:rPr lang="en-US" dirty="0" smtClean="0"/>
              <a:t>works.” </a:t>
            </a:r>
          </a:p>
          <a:p>
            <a:pPr lvl="1"/>
            <a:r>
              <a:rPr lang="en-US" dirty="0" smtClean="0"/>
              <a:t>Translation </a:t>
            </a:r>
            <a:r>
              <a:rPr lang="en-US" dirty="0" smtClean="0"/>
              <a:t>“We have no idea WTF it does and have no test automation on it to help us figure it out</a:t>
            </a:r>
            <a:r>
              <a:rPr lang="en-US" dirty="0" smtClean="0"/>
              <a:t>.”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why do automated testing?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Maintenance – change is a constant</a:t>
            </a:r>
          </a:p>
          <a:p>
            <a:r>
              <a:rPr lang="en-US" dirty="0" smtClean="0"/>
              <a:t>Feedback cycles</a:t>
            </a:r>
          </a:p>
          <a:p>
            <a:r>
              <a:rPr lang="en-US" dirty="0" smtClean="0"/>
              <a:t>Scenarios / edge cases</a:t>
            </a:r>
          </a:p>
          <a:p>
            <a:r>
              <a:rPr lang="en-US" dirty="0" smtClean="0"/>
              <a:t>Gives you confidence in the code</a:t>
            </a:r>
          </a:p>
          <a:p>
            <a:pPr lvl="1"/>
            <a:r>
              <a:rPr lang="en-US" dirty="0" smtClean="0"/>
              <a:t>Works appropriately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the types of automated tests?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White box (</a:t>
            </a:r>
            <a:r>
              <a:rPr lang="en-US" dirty="0" err="1" smtClean="0"/>
              <a:t>MSTest</a:t>
            </a:r>
            <a:r>
              <a:rPr lang="en-US" dirty="0" smtClean="0"/>
              <a:t> / </a:t>
            </a:r>
            <a:r>
              <a:rPr lang="en-US" dirty="0" err="1" smtClean="0"/>
              <a:t>Nunit</a:t>
            </a:r>
            <a:r>
              <a:rPr lang="en-US" dirty="0" smtClean="0"/>
              <a:t> / </a:t>
            </a:r>
            <a:r>
              <a:rPr lang="en-US" dirty="0" err="1" smtClean="0"/>
              <a:t>xUnit</a:t>
            </a:r>
            <a:r>
              <a:rPr lang="en-US" dirty="0" smtClean="0"/>
              <a:t> / </a:t>
            </a:r>
            <a:r>
              <a:rPr lang="en-US" dirty="0" err="1" smtClean="0"/>
              <a:t>MbUnit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Unit</a:t>
            </a:r>
          </a:p>
          <a:p>
            <a:pPr lvl="1"/>
            <a:r>
              <a:rPr lang="en-US" dirty="0" smtClean="0"/>
              <a:t>Integration</a:t>
            </a:r>
          </a:p>
          <a:p>
            <a:pPr lvl="2"/>
            <a:r>
              <a:rPr lang="en-US" dirty="0" smtClean="0"/>
              <a:t>Functionality – Groups of functionality</a:t>
            </a:r>
            <a:endParaRPr lang="en-US" dirty="0" smtClean="0"/>
          </a:p>
          <a:p>
            <a:pPr lvl="2"/>
            <a:r>
              <a:rPr lang="en-US" dirty="0" smtClean="0"/>
              <a:t>Database Tests</a:t>
            </a:r>
          </a:p>
          <a:p>
            <a:r>
              <a:rPr lang="en-US" dirty="0" smtClean="0"/>
              <a:t>Black box (</a:t>
            </a:r>
            <a:r>
              <a:rPr lang="en-US" dirty="0" err="1" smtClean="0"/>
              <a:t>FitNesse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End 2 End – System Integration Testing</a:t>
            </a:r>
          </a:p>
          <a:p>
            <a:r>
              <a:rPr lang="en-US" dirty="0" smtClean="0"/>
              <a:t>Performance testing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the types of automated tests?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White box (</a:t>
            </a:r>
            <a:r>
              <a:rPr lang="en-US" dirty="0" err="1" smtClean="0"/>
              <a:t>MSTest</a:t>
            </a:r>
            <a:r>
              <a:rPr lang="en-US" dirty="0" smtClean="0"/>
              <a:t> / </a:t>
            </a:r>
            <a:r>
              <a:rPr lang="en-US" dirty="0" err="1" smtClean="0"/>
              <a:t>Nunit</a:t>
            </a:r>
            <a:r>
              <a:rPr lang="en-US" dirty="0" smtClean="0"/>
              <a:t> / </a:t>
            </a:r>
            <a:r>
              <a:rPr lang="en-US" dirty="0" err="1" smtClean="0"/>
              <a:t>xUnit</a:t>
            </a:r>
            <a:r>
              <a:rPr lang="en-US" dirty="0" smtClean="0"/>
              <a:t> / </a:t>
            </a:r>
            <a:r>
              <a:rPr lang="en-US" dirty="0" err="1" smtClean="0"/>
              <a:t>MbUnit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Unit</a:t>
            </a:r>
          </a:p>
          <a:p>
            <a:pPr lvl="1"/>
            <a:r>
              <a:rPr lang="en-US" dirty="0" smtClean="0"/>
              <a:t>Integration</a:t>
            </a:r>
          </a:p>
          <a:p>
            <a:pPr lvl="2"/>
            <a:r>
              <a:rPr lang="en-US" dirty="0" smtClean="0"/>
              <a:t>Functionality – Groups of functionality</a:t>
            </a:r>
            <a:endParaRPr lang="en-US" dirty="0" smtClean="0"/>
          </a:p>
          <a:p>
            <a:pPr lvl="2"/>
            <a:r>
              <a:rPr lang="en-US" dirty="0" smtClean="0"/>
              <a:t>Database Tests</a:t>
            </a:r>
          </a:p>
          <a:p>
            <a:r>
              <a:rPr lang="en-US" strike="sngStrike" dirty="0" smtClean="0"/>
              <a:t>Black box (</a:t>
            </a:r>
            <a:r>
              <a:rPr lang="en-US" strike="sngStrike" dirty="0" err="1" smtClean="0"/>
              <a:t>FitNesse</a:t>
            </a:r>
            <a:r>
              <a:rPr lang="en-US" strike="sngStrike" dirty="0" smtClean="0"/>
              <a:t>)</a:t>
            </a:r>
          </a:p>
          <a:p>
            <a:pPr lvl="1"/>
            <a:r>
              <a:rPr lang="en-US" strike="sngStrike" dirty="0" smtClean="0"/>
              <a:t>End 2 End – System Integration Testing</a:t>
            </a:r>
          </a:p>
          <a:p>
            <a:r>
              <a:rPr lang="en-US" strike="sngStrike" dirty="0" smtClean="0"/>
              <a:t>Performance testing</a:t>
            </a:r>
            <a:endParaRPr lang="en-US" strike="sngStrik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the types of automated tests?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White box</a:t>
            </a:r>
          </a:p>
          <a:p>
            <a:pPr lvl="1"/>
            <a:r>
              <a:rPr lang="en-US" dirty="0" smtClean="0"/>
              <a:t>Unit</a:t>
            </a:r>
          </a:p>
          <a:p>
            <a:pPr lvl="1"/>
            <a:r>
              <a:rPr lang="en-US" dirty="0" smtClean="0"/>
              <a:t>Integration</a:t>
            </a:r>
          </a:p>
          <a:p>
            <a:pPr lvl="2"/>
            <a:r>
              <a:rPr lang="en-US" dirty="0" smtClean="0"/>
              <a:t>Functionality – Groups of functionality</a:t>
            </a:r>
            <a:endParaRPr lang="en-US" dirty="0" smtClean="0"/>
          </a:p>
          <a:p>
            <a:pPr lvl="2"/>
            <a:r>
              <a:rPr lang="en-US" dirty="0" smtClean="0"/>
              <a:t>Database Tests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Why do we categorize? Is it because we are just developers and everything has a place?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for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Feedback cycles</a:t>
            </a:r>
          </a:p>
          <a:p>
            <a:r>
              <a:rPr lang="en-US" dirty="0" smtClean="0"/>
              <a:t>Maintenance</a:t>
            </a:r>
          </a:p>
          <a:p>
            <a:endParaRPr lang="en-US" dirty="0" smtClean="0"/>
          </a:p>
          <a:p>
            <a:r>
              <a:rPr lang="en-US" dirty="0" smtClean="0"/>
              <a:t>“The more units put into something the </a:t>
            </a:r>
            <a:r>
              <a:rPr lang="en-US" dirty="0" smtClean="0"/>
              <a:t>greater the </a:t>
            </a:r>
            <a:r>
              <a:rPr lang="en-US" dirty="0" smtClean="0"/>
              <a:t>feedback cycle and the less maintainable the </a:t>
            </a:r>
            <a:r>
              <a:rPr lang="en-US" dirty="0" smtClean="0"/>
              <a:t>test.”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Unit Testing?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a “unit” of something</a:t>
            </a:r>
          </a:p>
          <a:p>
            <a:r>
              <a:rPr lang="en-US" dirty="0" smtClean="0"/>
              <a:t>But WTF is a unit?</a:t>
            </a:r>
          </a:p>
          <a:p>
            <a:pPr lvl="1"/>
            <a:r>
              <a:rPr lang="en-US" dirty="0" smtClean="0"/>
              <a:t>A near religion around this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purposes of discussion a unit is one class / sometimes one method in code</a:t>
            </a:r>
          </a:p>
        </p:txBody>
      </p:sp>
      <p:pic>
        <p:nvPicPr>
          <p:cNvPr id="9220" name="Picture 4" descr="Me Gust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1219200"/>
            <a:ext cx="3181350" cy="31697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Integration</a:t>
            </a:r>
            <a:endParaRPr lang="en-US" dirty="0" smtClean="0"/>
          </a:p>
          <a:p>
            <a:pPr lvl="1"/>
            <a:r>
              <a:rPr lang="en-US" dirty="0" smtClean="0"/>
              <a:t>Functionality – Groups of functionality</a:t>
            </a:r>
            <a:endParaRPr lang="en-US" dirty="0" smtClean="0"/>
          </a:p>
          <a:p>
            <a:pPr lvl="1"/>
            <a:r>
              <a:rPr lang="en-US" dirty="0" smtClean="0"/>
              <a:t>Database Tests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“Anything that tests more than one unit as part of the same test is an integration”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But wait, couldn’t that mean all tests are integration?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robz\Downloads\SponsorSlide\SponsorSlide.0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85750"/>
            <a:ext cx="8382000" cy="6286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Integration</a:t>
            </a:r>
            <a:endParaRPr lang="en-US" dirty="0" smtClean="0"/>
          </a:p>
          <a:p>
            <a:pPr lvl="1"/>
            <a:r>
              <a:rPr lang="en-US" dirty="0" smtClean="0"/>
              <a:t>Functionality – Groups of functionality</a:t>
            </a:r>
            <a:endParaRPr lang="en-US" dirty="0" smtClean="0"/>
          </a:p>
          <a:p>
            <a:pPr lvl="1"/>
            <a:r>
              <a:rPr lang="en-US" dirty="0" smtClean="0"/>
              <a:t>Database Tests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“Anything that tests more than one unit as part of the same test is an integration”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Yes, most tests we write are a blend of unit and integration but we strive for unit testing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Mocking?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does mocking come 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Fakes, mocks, stubs – oh my!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Behavior Driven Development…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…but like for PowerShell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Pester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is Pester enough?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 Unit </a:t>
            </a:r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PowerShell unit is a function</a:t>
            </a:r>
          </a:p>
          <a:p>
            <a:endParaRPr lang="en-US" dirty="0" smtClean="0"/>
          </a:p>
          <a:p>
            <a:r>
              <a:rPr lang="en-US" dirty="0" smtClean="0"/>
              <a:t>Functions can be overwritten by scoping a function of the same name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 Stubbing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can be overwritten by a function of the same name and parameters</a:t>
            </a:r>
          </a:p>
          <a:p>
            <a:r>
              <a:rPr lang="en-US" dirty="0" smtClean="0"/>
              <a:t>This allows you to interrupt and stub the functionality</a:t>
            </a:r>
          </a:p>
          <a:p>
            <a:endParaRPr lang="en-US" dirty="0" smtClean="0"/>
          </a:p>
          <a:p>
            <a:r>
              <a:rPr lang="en-US" dirty="0" smtClean="0"/>
              <a:t>“I want behavior verification. I want my mock”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 Who cares…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Rob Reynolds</a:t>
            </a:r>
          </a:p>
          <a:p>
            <a:r>
              <a:rPr lang="en-US" dirty="0" smtClean="0"/>
              <a:t>Technical Lead for VML</a:t>
            </a:r>
          </a:p>
          <a:p>
            <a:r>
              <a:rPr lang="en-US" dirty="0" smtClean="0"/>
              <a:t>OSS</a:t>
            </a:r>
          </a:p>
          <a:p>
            <a:pPr lvl="1"/>
            <a:r>
              <a:rPr lang="en-US" dirty="0" smtClean="0"/>
              <a:t>Chocolatey / Chuck Norris Framework / </a:t>
            </a:r>
            <a:r>
              <a:rPr lang="en-US" dirty="0" err="1" smtClean="0"/>
              <a:t>NuGet</a:t>
            </a:r>
            <a:endParaRPr lang="en-US" dirty="0" smtClean="0"/>
          </a:p>
          <a:p>
            <a:pPr lvl="1"/>
            <a:r>
              <a:rPr lang="en-US" dirty="0" smtClean="0"/>
              <a:t>Various contributions to other projects</a:t>
            </a:r>
          </a:p>
          <a:p>
            <a:r>
              <a:rPr lang="en-US" dirty="0" smtClean="0"/>
              <a:t>ferventcoder – twitter, </a:t>
            </a:r>
            <a:r>
              <a:rPr lang="en-US" dirty="0" err="1" smtClean="0"/>
              <a:t>gmail</a:t>
            </a:r>
            <a:r>
              <a:rPr lang="en-US" dirty="0" smtClean="0"/>
              <a:t>, you name it</a:t>
            </a:r>
          </a:p>
          <a:p>
            <a:r>
              <a:rPr lang="en-US" dirty="0" smtClean="0"/>
              <a:t>ferventcoder.com / </a:t>
            </a:r>
            <a:r>
              <a:rPr lang="en-US" dirty="0" err="1" smtClean="0"/>
              <a:t>Devlicio.us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Automated Testing for 8 years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 Mocking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you have implemented the stubs you allow different behaviors to be returned through conventional properties and flags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ferventcoder – twitter, </a:t>
            </a:r>
            <a:r>
              <a:rPr lang="en-US" dirty="0" err="1" smtClean="0"/>
              <a:t>gmail</a:t>
            </a:r>
            <a:r>
              <a:rPr lang="en-US" dirty="0" smtClean="0"/>
              <a:t>, etc</a:t>
            </a:r>
          </a:p>
          <a:p>
            <a:r>
              <a:rPr lang="en-US" dirty="0" smtClean="0"/>
              <a:t>Pester – </a:t>
            </a:r>
            <a:r>
              <a:rPr lang="en-US" dirty="0" smtClean="0">
                <a:hlinkClick r:id="rId2"/>
              </a:rPr>
              <a:t>https://github.com/scottmuc/Pester#readme</a:t>
            </a:r>
            <a:r>
              <a:rPr lang="en-US" dirty="0" smtClean="0"/>
              <a:t> </a:t>
            </a:r>
          </a:p>
          <a:p>
            <a:r>
              <a:rPr lang="en-US" dirty="0" smtClean="0"/>
              <a:t>Chocolatey – </a:t>
            </a:r>
            <a:r>
              <a:rPr lang="en-US" dirty="0" smtClean="0">
                <a:hlinkClick r:id="rId3"/>
              </a:rPr>
              <a:t>http://chocolatey.org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e Most Interesting Man In The World - I Don't always TesT, My Friends But When I do, it Sure as H--l isn't in PowerShel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042988"/>
            <a:ext cx="3810000" cy="4772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                               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Automated Testing… </a:t>
            </a:r>
          </a:p>
          <a:p>
            <a:pPr lvl="1"/>
            <a:r>
              <a:rPr lang="en-US" dirty="0" smtClean="0"/>
              <a:t>Integration Testing</a:t>
            </a:r>
          </a:p>
          <a:p>
            <a:pPr lvl="1"/>
            <a:r>
              <a:rPr lang="en-US" dirty="0" smtClean="0"/>
              <a:t>Mocking</a:t>
            </a:r>
          </a:p>
          <a:p>
            <a:pPr lvl="1"/>
            <a:r>
              <a:rPr lang="en-US" dirty="0" smtClean="0"/>
              <a:t>Unit Testing</a:t>
            </a:r>
          </a:p>
          <a:p>
            <a:r>
              <a:rPr lang="en-US" dirty="0" smtClean="0"/>
              <a:t>Behavior Driven </a:t>
            </a:r>
            <a:br>
              <a:rPr lang="en-US" dirty="0" smtClean="0"/>
            </a:br>
            <a:r>
              <a:rPr lang="en-US" dirty="0" smtClean="0"/>
              <a:t>Development…</a:t>
            </a:r>
            <a:endParaRPr lang="en-US" dirty="0" smtClean="0"/>
          </a:p>
          <a:p>
            <a:pPr lvl="1"/>
            <a:r>
              <a:rPr lang="en-US" dirty="0" smtClean="0"/>
              <a:t>What does it all mean?</a:t>
            </a:r>
          </a:p>
          <a:p>
            <a:r>
              <a:rPr lang="en-US" dirty="0" smtClean="0"/>
              <a:t>..but like for PowerShell?</a:t>
            </a:r>
          </a:p>
          <a:p>
            <a:pPr lvl="1"/>
            <a:r>
              <a:rPr lang="en-US" dirty="0" smtClean="0"/>
              <a:t>Pester</a:t>
            </a:r>
          </a:p>
        </p:txBody>
      </p:sp>
      <p:pic>
        <p:nvPicPr>
          <p:cNvPr id="4" name="Picture 2" descr="Incep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84751" y="0"/>
            <a:ext cx="415925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 smtClean="0"/>
              <a:t>Back to Basics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Test automation</a:t>
            </a:r>
            <a:r>
              <a:rPr lang="en-US" dirty="0" smtClean="0"/>
              <a:t> is the use of </a:t>
            </a:r>
            <a:r>
              <a:rPr lang="en-US" dirty="0" smtClean="0">
                <a:hlinkClick r:id="rId2" tooltip="Software"/>
              </a:rPr>
              <a:t>software</a:t>
            </a:r>
            <a:r>
              <a:rPr lang="en-US" dirty="0" smtClean="0"/>
              <a:t> to control the execution of </a:t>
            </a:r>
            <a:r>
              <a:rPr lang="en-US" dirty="0" smtClean="0">
                <a:hlinkClick r:id="rId3" tooltip="Software testing"/>
              </a:rPr>
              <a:t>tests</a:t>
            </a:r>
            <a:r>
              <a:rPr lang="en-US" dirty="0" smtClean="0"/>
              <a:t>, the comparison of actual outcomes to predicted outcomes, the setting up of test preconditions, and other test control and test reporting functions.</a:t>
            </a:r>
            <a:r>
              <a:rPr lang="en-US" baseline="30000" dirty="0" smtClean="0">
                <a:hlinkClick r:id="rId4"/>
              </a:rPr>
              <a:t>[1]</a:t>
            </a:r>
            <a:r>
              <a:rPr lang="en-US" dirty="0" smtClean="0"/>
              <a:t> Commonly, test automation involves automating a manual process already in place that uses a formalized testing process.</a:t>
            </a:r>
          </a:p>
          <a:p>
            <a:r>
              <a:rPr lang="en-US" dirty="0" smtClean="0"/>
              <a:t>-Wikipedia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is test automation?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executable tests to determine your software works appropriately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Fallacies of automated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“Automated tests will prove the absence of bugs”</a:t>
            </a:r>
          </a:p>
          <a:p>
            <a:r>
              <a:rPr lang="en-US" dirty="0" smtClean="0"/>
              <a:t>“’Unit’ testing is easy”</a:t>
            </a:r>
          </a:p>
          <a:p>
            <a:r>
              <a:rPr lang="en-US" dirty="0" smtClean="0"/>
              <a:t>“One class – one test class”</a:t>
            </a:r>
          </a:p>
          <a:p>
            <a:r>
              <a:rPr lang="en-US" dirty="0" smtClean="0"/>
              <a:t>“Testing takes little time”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6" name="Picture 4" descr="Velociraptor Xd - SO WHY WOULD I WANT TO TEST?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524000"/>
            <a:ext cx="3810000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</Template>
  <TotalTime>2713</TotalTime>
  <Words>569</Words>
  <Application>Microsoft Office PowerPoint</Application>
  <PresentationFormat>On-screen Show (4:3)</PresentationFormat>
  <Paragraphs>124</Paragraphs>
  <Slides>32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Blue</vt:lpstr>
      <vt:lpstr>Automated Testing but like For PowerShell</vt:lpstr>
      <vt:lpstr>Slide 2</vt:lpstr>
      <vt:lpstr>Who am I? Who cares…</vt:lpstr>
      <vt:lpstr>Topics                                d</vt:lpstr>
      <vt:lpstr>Back to Basics</vt:lpstr>
      <vt:lpstr>Test Automation</vt:lpstr>
      <vt:lpstr>So what is test automation?</vt:lpstr>
      <vt:lpstr>Fallacies of automated testing</vt:lpstr>
      <vt:lpstr>Slide 9</vt:lpstr>
      <vt:lpstr>Why do automated testing?</vt:lpstr>
      <vt:lpstr>So why do automated testing?</vt:lpstr>
      <vt:lpstr>What are the types of automated tests?</vt:lpstr>
      <vt:lpstr>What are the types of automated tests?</vt:lpstr>
      <vt:lpstr>What are the types of automated tests?</vt:lpstr>
      <vt:lpstr>Reasons for categorization</vt:lpstr>
      <vt:lpstr>Unit Testing?</vt:lpstr>
      <vt:lpstr>Unit Testing</vt:lpstr>
      <vt:lpstr>Integration Testing</vt:lpstr>
      <vt:lpstr>But wait, couldn’t that mean all tests are integration?</vt:lpstr>
      <vt:lpstr>Integration Testing</vt:lpstr>
      <vt:lpstr>Demo</vt:lpstr>
      <vt:lpstr>Mocking?</vt:lpstr>
      <vt:lpstr>Where does mocking come in?</vt:lpstr>
      <vt:lpstr>Behavior Driven Development…</vt:lpstr>
      <vt:lpstr>…but like for PowerShell</vt:lpstr>
      <vt:lpstr>Meet Pester</vt:lpstr>
      <vt:lpstr>But is Pester enough?</vt:lpstr>
      <vt:lpstr>PowerShell Unit Testing</vt:lpstr>
      <vt:lpstr>PowerShell Stubbing</vt:lpstr>
      <vt:lpstr>PowerShell Mocking</vt:lpstr>
      <vt:lpstr>Questions?</vt:lpstr>
      <vt:lpstr>Slide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PublishedApplications</dc:title>
  <dc:creator>Rob Reynolds</dc:creator>
  <cp:lastModifiedBy>Rob Reynolds</cp:lastModifiedBy>
  <cp:revision>428</cp:revision>
  <dcterms:created xsi:type="dcterms:W3CDTF">2011-03-20T16:27:52Z</dcterms:created>
  <dcterms:modified xsi:type="dcterms:W3CDTF">2012-04-28T04:48:02Z</dcterms:modified>
</cp:coreProperties>
</file>