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8" r:id="rId3"/>
    <p:sldId id="257" r:id="rId4"/>
    <p:sldId id="295" r:id="rId5"/>
    <p:sldId id="296" r:id="rId6"/>
    <p:sldId id="300" r:id="rId7"/>
    <p:sldId id="266" r:id="rId8"/>
    <p:sldId id="259" r:id="rId9"/>
    <p:sldId id="299" r:id="rId10"/>
    <p:sldId id="265" r:id="rId11"/>
    <p:sldId id="298" r:id="rId12"/>
    <p:sldId id="261" r:id="rId13"/>
  </p:sldIdLst>
  <p:sldSz cx="9144000" cy="5143500" type="screen16x9"/>
  <p:notesSz cx="6858000" cy="9144000"/>
  <p:embeddedFontLst>
    <p:embeddedFont>
      <p:font typeface="Fredoka One" panose="02000000000000000000" pitchFamily="2" charset="77"/>
      <p:regular r:id="rId15"/>
    </p:embeddedFont>
    <p:embeddedFont>
      <p:font typeface="Palanquin Dark" panose="020B0004020203020204" pitchFamily="34" charset="77"/>
      <p:regular r:id="rId16"/>
      <p:bold r:id="rId17"/>
    </p:embeddedFont>
    <p:embeddedFont>
      <p:font typeface="Poppins" pitchFamily="2" charset="77"/>
      <p:regular r:id="rId18"/>
      <p:bold r:id="rId19"/>
      <p:italic r:id="rId20"/>
      <p:boldItalic r:id="rId21"/>
    </p:embeddedFont>
    <p:embeddedFont>
      <p:font typeface="Roboto Condensed Light" panose="020F0302020204030204" pitchFamily="3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2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6F403E-ACBA-408F-88C3-73DAC038CA02}">
  <a:tblStyle styleId="{316F403E-ACBA-408F-88C3-73DAC038CA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2"/>
  </p:normalViewPr>
  <p:slideViewPr>
    <p:cSldViewPr snapToGrid="0">
      <p:cViewPr varScale="1">
        <p:scale>
          <a:sx n="132" d="100"/>
          <a:sy n="132" d="100"/>
        </p:scale>
        <p:origin x="256" y="168"/>
      </p:cViewPr>
      <p:guideLst>
        <p:guide orient="horz" pos="5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40ad1109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40ad1109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fd4e82847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fd4e82847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fd4e82847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fd4e82847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386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fd715dd0f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fd715dd0f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fd715dd0f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fd715dd0f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95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fd715dd0f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fd715dd0f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912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d4e8284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d4e8284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240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52082ade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52082ade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d4e8284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d4e8284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d4e8284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d4e8284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02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name="adj" fmla="val 333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06647" y="1410524"/>
            <a:ext cx="6111000" cy="17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516500" y="3546356"/>
            <a:ext cx="61110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365700" y="1203800"/>
            <a:ext cx="8412600" cy="3573900"/>
          </a:xfrm>
          <a:prstGeom prst="roundRect">
            <a:avLst>
              <a:gd name="adj" fmla="val 406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525" y="1377100"/>
            <a:ext cx="33885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65700" y="1203800"/>
            <a:ext cx="8412600" cy="3573900"/>
          </a:xfrm>
          <a:prstGeom prst="roundRect">
            <a:avLst>
              <a:gd name="adj" fmla="val 406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699750" y="2096296"/>
            <a:ext cx="39426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587850" y="2946975"/>
            <a:ext cx="2209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2"/>
          </p:nvPr>
        </p:nvSpPr>
        <p:spPr>
          <a:xfrm>
            <a:off x="587850" y="3281425"/>
            <a:ext cx="2209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3"/>
          </p:nvPr>
        </p:nvSpPr>
        <p:spPr>
          <a:xfrm>
            <a:off x="3463856" y="2946975"/>
            <a:ext cx="2209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4"/>
          </p:nvPr>
        </p:nvSpPr>
        <p:spPr>
          <a:xfrm>
            <a:off x="3463856" y="3281425"/>
            <a:ext cx="2209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5"/>
          </p:nvPr>
        </p:nvSpPr>
        <p:spPr>
          <a:xfrm>
            <a:off x="6339862" y="2946975"/>
            <a:ext cx="2209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6"/>
          </p:nvPr>
        </p:nvSpPr>
        <p:spPr>
          <a:xfrm>
            <a:off x="6339862" y="3281425"/>
            <a:ext cx="2209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9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name="adj" fmla="val 333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1880400" y="3198980"/>
            <a:ext cx="53832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880400" y="1431450"/>
            <a:ext cx="5383200" cy="12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name="adj" fmla="val 333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30"/>
          <p:cNvGrpSpPr/>
          <p:nvPr/>
        </p:nvGrpSpPr>
        <p:grpSpPr>
          <a:xfrm>
            <a:off x="8378513" y="199625"/>
            <a:ext cx="527900" cy="434500"/>
            <a:chOff x="4559250" y="2583950"/>
            <a:chExt cx="527900" cy="434500"/>
          </a:xfrm>
        </p:grpSpPr>
        <p:sp>
          <p:nvSpPr>
            <p:cNvPr id="159" name="Google Shape;159;p30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0"/>
          <p:cNvGrpSpPr/>
          <p:nvPr/>
        </p:nvGrpSpPr>
        <p:grpSpPr>
          <a:xfrm>
            <a:off x="209125" y="4277775"/>
            <a:ext cx="602100" cy="666100"/>
            <a:chOff x="1820650" y="1393100"/>
            <a:chExt cx="602100" cy="666100"/>
          </a:xfrm>
        </p:grpSpPr>
        <p:sp>
          <p:nvSpPr>
            <p:cNvPr id="162" name="Google Shape;162;p30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30"/>
          <p:cNvGrpSpPr/>
          <p:nvPr/>
        </p:nvGrpSpPr>
        <p:grpSpPr>
          <a:xfrm>
            <a:off x="8197650" y="4316725"/>
            <a:ext cx="737225" cy="627150"/>
            <a:chOff x="3475975" y="624225"/>
            <a:chExt cx="737225" cy="627150"/>
          </a:xfrm>
        </p:grpSpPr>
        <p:sp>
          <p:nvSpPr>
            <p:cNvPr id="165" name="Google Shape;165;p30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0"/>
          <p:cNvGrpSpPr/>
          <p:nvPr/>
        </p:nvGrpSpPr>
        <p:grpSpPr>
          <a:xfrm>
            <a:off x="209125" y="199625"/>
            <a:ext cx="822125" cy="619150"/>
            <a:chOff x="1574625" y="624700"/>
            <a:chExt cx="822125" cy="619150"/>
          </a:xfrm>
        </p:grpSpPr>
        <p:sp>
          <p:nvSpPr>
            <p:cNvPr id="170" name="Google Shape;170;p30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30"/>
          <p:cNvSpPr/>
          <p:nvPr/>
        </p:nvSpPr>
        <p:spPr>
          <a:xfrm>
            <a:off x="8670010" y="963625"/>
            <a:ext cx="226000" cy="226025"/>
          </a:xfrm>
          <a:custGeom>
            <a:avLst/>
            <a:gdLst/>
            <a:ahLst/>
            <a:cxnLst/>
            <a:rect l="l" t="t" r="r" b="b"/>
            <a:pathLst>
              <a:path w="9040" h="9041" extrusionOk="0">
                <a:moveTo>
                  <a:pt x="3936" y="1"/>
                </a:moveTo>
                <a:cubicBezTo>
                  <a:pt x="3436" y="1"/>
                  <a:pt x="3036" y="401"/>
                  <a:pt x="3036" y="902"/>
                </a:cubicBezTo>
                <a:lnTo>
                  <a:pt x="3036" y="3036"/>
                </a:lnTo>
                <a:lnTo>
                  <a:pt x="901" y="3036"/>
                </a:lnTo>
                <a:cubicBezTo>
                  <a:pt x="400" y="3036"/>
                  <a:pt x="0" y="3437"/>
                  <a:pt x="0" y="3937"/>
                </a:cubicBezTo>
                <a:lnTo>
                  <a:pt x="0" y="5105"/>
                </a:lnTo>
                <a:cubicBezTo>
                  <a:pt x="0" y="5605"/>
                  <a:pt x="400" y="6005"/>
                  <a:pt x="901" y="6005"/>
                </a:cubicBezTo>
                <a:lnTo>
                  <a:pt x="3036" y="6005"/>
                </a:lnTo>
                <a:lnTo>
                  <a:pt x="3036" y="8140"/>
                </a:lnTo>
                <a:cubicBezTo>
                  <a:pt x="3036" y="8640"/>
                  <a:pt x="3436" y="9041"/>
                  <a:pt x="3936" y="9041"/>
                </a:cubicBezTo>
                <a:lnTo>
                  <a:pt x="5104" y="9041"/>
                </a:lnTo>
                <a:cubicBezTo>
                  <a:pt x="5604" y="9041"/>
                  <a:pt x="6004" y="8640"/>
                  <a:pt x="6004" y="8140"/>
                </a:cubicBezTo>
                <a:lnTo>
                  <a:pt x="6004" y="6005"/>
                </a:lnTo>
                <a:lnTo>
                  <a:pt x="8139" y="6005"/>
                </a:lnTo>
                <a:cubicBezTo>
                  <a:pt x="8640" y="6005"/>
                  <a:pt x="9040" y="5605"/>
                  <a:pt x="9040" y="5105"/>
                </a:cubicBezTo>
                <a:lnTo>
                  <a:pt x="9040" y="3937"/>
                </a:lnTo>
                <a:cubicBezTo>
                  <a:pt x="9040" y="3455"/>
                  <a:pt x="8668" y="3035"/>
                  <a:pt x="8193" y="3035"/>
                </a:cubicBezTo>
                <a:cubicBezTo>
                  <a:pt x="8175" y="3035"/>
                  <a:pt x="8157" y="3035"/>
                  <a:pt x="8139" y="3036"/>
                </a:cubicBezTo>
                <a:lnTo>
                  <a:pt x="6004" y="3036"/>
                </a:lnTo>
                <a:lnTo>
                  <a:pt x="6004" y="902"/>
                </a:lnTo>
                <a:cubicBezTo>
                  <a:pt x="6004" y="401"/>
                  <a:pt x="5604" y="1"/>
                  <a:pt x="5104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name="adj" fmla="val 333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31"/>
          <p:cNvGrpSpPr/>
          <p:nvPr/>
        </p:nvGrpSpPr>
        <p:grpSpPr>
          <a:xfrm>
            <a:off x="8379488" y="153663"/>
            <a:ext cx="624625" cy="830925"/>
            <a:chOff x="4863650" y="3815375"/>
            <a:chExt cx="624625" cy="830925"/>
          </a:xfrm>
        </p:grpSpPr>
        <p:sp>
          <p:nvSpPr>
            <p:cNvPr id="176" name="Google Shape;176;p31"/>
            <p:cNvSpPr/>
            <p:nvPr/>
          </p:nvSpPr>
          <p:spPr>
            <a:xfrm>
              <a:off x="5086300" y="4421100"/>
              <a:ext cx="236875" cy="180150"/>
            </a:xfrm>
            <a:custGeom>
              <a:avLst/>
              <a:gdLst/>
              <a:ahLst/>
              <a:cxnLst/>
              <a:rect l="l" t="t" r="r" b="b"/>
              <a:pathLst>
                <a:path w="9475" h="7206" extrusionOk="0">
                  <a:moveTo>
                    <a:pt x="835" y="1"/>
                  </a:moveTo>
                  <a:cubicBezTo>
                    <a:pt x="301" y="468"/>
                    <a:pt x="1" y="1102"/>
                    <a:pt x="34" y="1802"/>
                  </a:cubicBezTo>
                  <a:lnTo>
                    <a:pt x="34" y="4871"/>
                  </a:lnTo>
                  <a:cubicBezTo>
                    <a:pt x="34" y="6172"/>
                    <a:pt x="1068" y="7206"/>
                    <a:pt x="2369" y="7206"/>
                  </a:cubicBezTo>
                  <a:lnTo>
                    <a:pt x="7106" y="7206"/>
                  </a:lnTo>
                  <a:cubicBezTo>
                    <a:pt x="8407" y="7206"/>
                    <a:pt x="9474" y="6172"/>
                    <a:pt x="9474" y="4871"/>
                  </a:cubicBezTo>
                  <a:lnTo>
                    <a:pt x="9474" y="1802"/>
                  </a:lnTo>
                  <a:cubicBezTo>
                    <a:pt x="9474" y="1102"/>
                    <a:pt x="9174" y="468"/>
                    <a:pt x="8673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5163850" y="4601225"/>
              <a:ext cx="81750" cy="45075"/>
            </a:xfrm>
            <a:custGeom>
              <a:avLst/>
              <a:gdLst/>
              <a:ahLst/>
              <a:cxnLst/>
              <a:rect l="l" t="t" r="r" b="b"/>
              <a:pathLst>
                <a:path w="3270" h="1803" extrusionOk="0">
                  <a:moveTo>
                    <a:pt x="1" y="1"/>
                  </a:moveTo>
                  <a:lnTo>
                    <a:pt x="1" y="735"/>
                  </a:lnTo>
                  <a:cubicBezTo>
                    <a:pt x="1" y="1335"/>
                    <a:pt x="468" y="1802"/>
                    <a:pt x="1068" y="1802"/>
                  </a:cubicBezTo>
                  <a:lnTo>
                    <a:pt x="2236" y="1802"/>
                  </a:lnTo>
                  <a:cubicBezTo>
                    <a:pt x="2803" y="1802"/>
                    <a:pt x="3270" y="1335"/>
                    <a:pt x="3270" y="735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4863650" y="3815375"/>
              <a:ext cx="624625" cy="620775"/>
            </a:xfrm>
            <a:custGeom>
              <a:avLst/>
              <a:gdLst/>
              <a:ahLst/>
              <a:cxnLst/>
              <a:rect l="l" t="t" r="r" b="b"/>
              <a:pathLst>
                <a:path w="24985" h="24831" extrusionOk="0">
                  <a:moveTo>
                    <a:pt x="13631" y="0"/>
                  </a:moveTo>
                  <a:cubicBezTo>
                    <a:pt x="11583" y="0"/>
                    <a:pt x="9483" y="567"/>
                    <a:pt x="7539" y="1814"/>
                  </a:cubicBezTo>
                  <a:cubicBezTo>
                    <a:pt x="0" y="6651"/>
                    <a:pt x="767" y="17892"/>
                    <a:pt x="8940" y="21628"/>
                  </a:cubicBezTo>
                  <a:lnTo>
                    <a:pt x="8940" y="22462"/>
                  </a:lnTo>
                  <a:cubicBezTo>
                    <a:pt x="8940" y="23763"/>
                    <a:pt x="9974" y="24830"/>
                    <a:pt x="11275" y="24830"/>
                  </a:cubicBezTo>
                  <a:lnTo>
                    <a:pt x="16012" y="24830"/>
                  </a:lnTo>
                  <a:cubicBezTo>
                    <a:pt x="17313" y="24830"/>
                    <a:pt x="18380" y="23763"/>
                    <a:pt x="18380" y="22462"/>
                  </a:cubicBezTo>
                  <a:lnTo>
                    <a:pt x="18380" y="21628"/>
                  </a:lnTo>
                  <a:cubicBezTo>
                    <a:pt x="22383" y="19793"/>
                    <a:pt x="24985" y="15757"/>
                    <a:pt x="24985" y="11354"/>
                  </a:cubicBezTo>
                  <a:cubicBezTo>
                    <a:pt x="24985" y="4694"/>
                    <a:pt x="19527" y="0"/>
                    <a:pt x="1363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31"/>
          <p:cNvGrpSpPr/>
          <p:nvPr/>
        </p:nvGrpSpPr>
        <p:grpSpPr>
          <a:xfrm>
            <a:off x="139888" y="4556163"/>
            <a:ext cx="527900" cy="433675"/>
            <a:chOff x="2356025" y="3709750"/>
            <a:chExt cx="527900" cy="433675"/>
          </a:xfrm>
        </p:grpSpPr>
        <p:sp>
          <p:nvSpPr>
            <p:cNvPr id="184" name="Google Shape;184;p31"/>
            <p:cNvSpPr/>
            <p:nvPr/>
          </p:nvSpPr>
          <p:spPr>
            <a:xfrm>
              <a:off x="2356025" y="3709750"/>
              <a:ext cx="527900" cy="433675"/>
            </a:xfrm>
            <a:custGeom>
              <a:avLst/>
              <a:gdLst/>
              <a:ahLst/>
              <a:cxnLst/>
              <a:rect l="l" t="t" r="r" b="b"/>
              <a:pathLst>
                <a:path w="21116" h="17347" extrusionOk="0">
                  <a:moveTo>
                    <a:pt x="8114" y="0"/>
                  </a:moveTo>
                  <a:cubicBezTo>
                    <a:pt x="6841" y="0"/>
                    <a:pt x="5838" y="1055"/>
                    <a:pt x="5838" y="2336"/>
                  </a:cubicBezTo>
                  <a:lnTo>
                    <a:pt x="5838" y="4171"/>
                  </a:lnTo>
                  <a:lnTo>
                    <a:pt x="2335" y="4171"/>
                  </a:lnTo>
                  <a:cubicBezTo>
                    <a:pt x="1034" y="4171"/>
                    <a:pt x="0" y="5205"/>
                    <a:pt x="0" y="6506"/>
                  </a:cubicBezTo>
                  <a:lnTo>
                    <a:pt x="0" y="15012"/>
                  </a:lnTo>
                  <a:cubicBezTo>
                    <a:pt x="0" y="16313"/>
                    <a:pt x="1034" y="17347"/>
                    <a:pt x="2335" y="17347"/>
                  </a:cubicBezTo>
                  <a:lnTo>
                    <a:pt x="18747" y="17347"/>
                  </a:lnTo>
                  <a:cubicBezTo>
                    <a:pt x="20048" y="17347"/>
                    <a:pt x="21115" y="16313"/>
                    <a:pt x="21115" y="15012"/>
                  </a:cubicBezTo>
                  <a:lnTo>
                    <a:pt x="21115" y="6506"/>
                  </a:lnTo>
                  <a:cubicBezTo>
                    <a:pt x="21115" y="5225"/>
                    <a:pt x="20080" y="4170"/>
                    <a:pt x="18806" y="4170"/>
                  </a:cubicBezTo>
                  <a:cubicBezTo>
                    <a:pt x="18787" y="4170"/>
                    <a:pt x="18767" y="4170"/>
                    <a:pt x="18747" y="4171"/>
                  </a:cubicBezTo>
                  <a:lnTo>
                    <a:pt x="15278" y="4171"/>
                  </a:lnTo>
                  <a:lnTo>
                    <a:pt x="15278" y="2336"/>
                  </a:lnTo>
                  <a:cubicBezTo>
                    <a:pt x="15278" y="1055"/>
                    <a:pt x="14243" y="0"/>
                    <a:pt x="12969" y="0"/>
                  </a:cubicBezTo>
                  <a:cubicBezTo>
                    <a:pt x="12949" y="0"/>
                    <a:pt x="12929" y="1"/>
                    <a:pt x="12910" y="1"/>
                  </a:cubicBezTo>
                  <a:lnTo>
                    <a:pt x="8173" y="1"/>
                  </a:lnTo>
                  <a:cubicBezTo>
                    <a:pt x="8153" y="1"/>
                    <a:pt x="8133" y="0"/>
                    <a:pt x="8114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2463600" y="3860700"/>
              <a:ext cx="273550" cy="233750"/>
            </a:xfrm>
            <a:custGeom>
              <a:avLst/>
              <a:gdLst/>
              <a:ahLst/>
              <a:cxnLst/>
              <a:rect l="l" t="t" r="r" b="b"/>
              <a:pathLst>
                <a:path w="10942" h="9350" extrusionOk="0">
                  <a:moveTo>
                    <a:pt x="6238" y="1"/>
                  </a:moveTo>
                  <a:cubicBezTo>
                    <a:pt x="2102" y="1"/>
                    <a:pt x="0" y="5038"/>
                    <a:pt x="2936" y="7973"/>
                  </a:cubicBezTo>
                  <a:cubicBezTo>
                    <a:pt x="3897" y="8923"/>
                    <a:pt x="5071" y="9349"/>
                    <a:pt x="6221" y="9349"/>
                  </a:cubicBezTo>
                  <a:cubicBezTo>
                    <a:pt x="8623" y="9349"/>
                    <a:pt x="10919" y="7491"/>
                    <a:pt x="10942" y="4671"/>
                  </a:cubicBezTo>
                  <a:cubicBezTo>
                    <a:pt x="10942" y="2102"/>
                    <a:pt x="8840" y="1"/>
                    <a:pt x="6238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2546150" y="3922425"/>
              <a:ext cx="128450" cy="110225"/>
            </a:xfrm>
            <a:custGeom>
              <a:avLst/>
              <a:gdLst/>
              <a:ahLst/>
              <a:cxnLst/>
              <a:rect l="l" t="t" r="r" b="b"/>
              <a:pathLst>
                <a:path w="5138" h="4409" extrusionOk="0">
                  <a:moveTo>
                    <a:pt x="2936" y="0"/>
                  </a:moveTo>
                  <a:cubicBezTo>
                    <a:pt x="1001" y="0"/>
                    <a:pt x="1" y="2369"/>
                    <a:pt x="1402" y="3770"/>
                  </a:cubicBezTo>
                  <a:cubicBezTo>
                    <a:pt x="1843" y="4211"/>
                    <a:pt x="2388" y="4409"/>
                    <a:pt x="2925" y="4409"/>
                  </a:cubicBezTo>
                  <a:cubicBezTo>
                    <a:pt x="4051" y="4409"/>
                    <a:pt x="5138" y="3535"/>
                    <a:pt x="5138" y="2202"/>
                  </a:cubicBezTo>
                  <a:cubicBezTo>
                    <a:pt x="5138" y="1001"/>
                    <a:pt x="4170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2553650" y="3753975"/>
              <a:ext cx="132625" cy="51725"/>
            </a:xfrm>
            <a:custGeom>
              <a:avLst/>
              <a:gdLst/>
              <a:ahLst/>
              <a:cxnLst/>
              <a:rect l="l" t="t" r="r" b="b"/>
              <a:pathLst>
                <a:path w="5305" h="2069" extrusionOk="0">
                  <a:moveTo>
                    <a:pt x="1" y="0"/>
                  </a:moveTo>
                  <a:lnTo>
                    <a:pt x="1" y="2068"/>
                  </a:lnTo>
                  <a:lnTo>
                    <a:pt x="5305" y="2068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31"/>
          <p:cNvGrpSpPr/>
          <p:nvPr/>
        </p:nvGrpSpPr>
        <p:grpSpPr>
          <a:xfrm>
            <a:off x="8166813" y="4266588"/>
            <a:ext cx="837300" cy="723250"/>
            <a:chOff x="5203050" y="2778050"/>
            <a:chExt cx="837300" cy="723250"/>
          </a:xfrm>
        </p:grpSpPr>
        <p:sp>
          <p:nvSpPr>
            <p:cNvPr id="189" name="Google Shape;189;p31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611675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1"/>
          <p:cNvGrpSpPr/>
          <p:nvPr/>
        </p:nvGrpSpPr>
        <p:grpSpPr>
          <a:xfrm>
            <a:off x="139888" y="153663"/>
            <a:ext cx="678825" cy="602975"/>
            <a:chOff x="2696275" y="963625"/>
            <a:chExt cx="678825" cy="602975"/>
          </a:xfrm>
        </p:grpSpPr>
        <p:sp>
          <p:nvSpPr>
            <p:cNvPr id="192" name="Google Shape;192;p31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31"/>
          <p:cNvSpPr/>
          <p:nvPr/>
        </p:nvSpPr>
        <p:spPr>
          <a:xfrm>
            <a:off x="220750" y="3858325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64" r:id="rId6"/>
    <p:sldLayoutId id="2147483669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5"/>
          <p:cNvGrpSpPr/>
          <p:nvPr/>
        </p:nvGrpSpPr>
        <p:grpSpPr>
          <a:xfrm>
            <a:off x="1484894" y="678075"/>
            <a:ext cx="6174213" cy="3787373"/>
            <a:chOff x="1438200" y="702550"/>
            <a:chExt cx="6267600" cy="3738400"/>
          </a:xfrm>
        </p:grpSpPr>
        <p:cxnSp>
          <p:nvCxnSpPr>
            <p:cNvPr id="207" name="Google Shape;207;p35"/>
            <p:cNvCxnSpPr/>
            <p:nvPr/>
          </p:nvCxnSpPr>
          <p:spPr>
            <a:xfrm>
              <a:off x="1438200" y="4440950"/>
              <a:ext cx="62676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35"/>
            <p:cNvCxnSpPr/>
            <p:nvPr/>
          </p:nvCxnSpPr>
          <p:spPr>
            <a:xfrm>
              <a:off x="1438200" y="702550"/>
              <a:ext cx="62676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9" name="Google Shape;209;p35"/>
          <p:cNvSpPr/>
          <p:nvPr/>
        </p:nvSpPr>
        <p:spPr>
          <a:xfrm>
            <a:off x="1308070" y="603362"/>
            <a:ext cx="6437100" cy="2271000"/>
          </a:xfrm>
          <a:prstGeom prst="roundRect">
            <a:avLst>
              <a:gd name="adj" fmla="val 63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5"/>
          <p:cNvSpPr/>
          <p:nvPr/>
        </p:nvSpPr>
        <p:spPr>
          <a:xfrm>
            <a:off x="1332600" y="2949063"/>
            <a:ext cx="6437100" cy="556800"/>
          </a:xfrm>
          <a:prstGeom prst="roundRect">
            <a:avLst>
              <a:gd name="adj" fmla="val 20654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5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5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subTitle" idx="1"/>
          </p:nvPr>
        </p:nvSpPr>
        <p:spPr>
          <a:xfrm>
            <a:off x="1495650" y="2978469"/>
            <a:ext cx="61110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Ferry </a:t>
            </a:r>
            <a:r>
              <a:rPr lang="en" dirty="0" err="1">
                <a:solidFill>
                  <a:schemeClr val="bg1"/>
                </a:solidFill>
              </a:rPr>
              <a:t>Syarif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Fuddin</a:t>
            </a:r>
            <a:r>
              <a:rPr lang="en" dirty="0">
                <a:solidFill>
                  <a:schemeClr val="bg1"/>
                </a:solidFill>
              </a:rPr>
              <a:t> (2120190398)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15" name="Google Shape;215;p35"/>
          <p:cNvGrpSpPr/>
          <p:nvPr/>
        </p:nvGrpSpPr>
        <p:grpSpPr>
          <a:xfrm>
            <a:off x="666494" y="2258440"/>
            <a:ext cx="602100" cy="666100"/>
            <a:chOff x="1820650" y="1393100"/>
            <a:chExt cx="602100" cy="666100"/>
          </a:xfrm>
        </p:grpSpPr>
        <p:sp>
          <p:nvSpPr>
            <p:cNvPr id="216" name="Google Shape;216;p35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5"/>
          <p:cNvGrpSpPr/>
          <p:nvPr/>
        </p:nvGrpSpPr>
        <p:grpSpPr>
          <a:xfrm>
            <a:off x="717379" y="3817716"/>
            <a:ext cx="761406" cy="647721"/>
            <a:chOff x="3475975" y="624225"/>
            <a:chExt cx="737225" cy="627150"/>
          </a:xfrm>
        </p:grpSpPr>
        <p:sp>
          <p:nvSpPr>
            <p:cNvPr id="219" name="Google Shape;219;p35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35"/>
          <p:cNvGrpSpPr/>
          <p:nvPr/>
        </p:nvGrpSpPr>
        <p:grpSpPr>
          <a:xfrm>
            <a:off x="7607090" y="678063"/>
            <a:ext cx="849091" cy="639458"/>
            <a:chOff x="1574625" y="624700"/>
            <a:chExt cx="822125" cy="619150"/>
          </a:xfrm>
        </p:grpSpPr>
        <p:sp>
          <p:nvSpPr>
            <p:cNvPr id="224" name="Google Shape;224;p35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35"/>
          <p:cNvSpPr/>
          <p:nvPr/>
        </p:nvSpPr>
        <p:spPr>
          <a:xfrm>
            <a:off x="854119" y="3257703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35"/>
          <p:cNvGrpSpPr/>
          <p:nvPr/>
        </p:nvGrpSpPr>
        <p:grpSpPr>
          <a:xfrm>
            <a:off x="7875406" y="3799337"/>
            <a:ext cx="602100" cy="666100"/>
            <a:chOff x="1820650" y="1393100"/>
            <a:chExt cx="602100" cy="666100"/>
          </a:xfrm>
        </p:grpSpPr>
        <p:sp>
          <p:nvSpPr>
            <p:cNvPr id="228" name="Google Shape;228;p35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35"/>
          <p:cNvGrpSpPr/>
          <p:nvPr/>
        </p:nvGrpSpPr>
        <p:grpSpPr>
          <a:xfrm>
            <a:off x="727312" y="678063"/>
            <a:ext cx="678825" cy="602975"/>
            <a:chOff x="2696275" y="963625"/>
            <a:chExt cx="678825" cy="602975"/>
          </a:xfrm>
        </p:grpSpPr>
        <p:sp>
          <p:nvSpPr>
            <p:cNvPr id="231" name="Google Shape;231;p35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35"/>
          <p:cNvSpPr/>
          <p:nvPr/>
        </p:nvSpPr>
        <p:spPr>
          <a:xfrm>
            <a:off x="812419" y="1614202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8021331" y="3173638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8028844" y="1632145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5"/>
          <p:cNvGrpSpPr/>
          <p:nvPr/>
        </p:nvGrpSpPr>
        <p:grpSpPr>
          <a:xfrm>
            <a:off x="7906400" y="2192944"/>
            <a:ext cx="500699" cy="666069"/>
            <a:chOff x="4863650" y="3815375"/>
            <a:chExt cx="624625" cy="830925"/>
          </a:xfrm>
        </p:grpSpPr>
        <p:sp>
          <p:nvSpPr>
            <p:cNvPr id="238" name="Google Shape;238;p35"/>
            <p:cNvSpPr/>
            <p:nvPr/>
          </p:nvSpPr>
          <p:spPr>
            <a:xfrm>
              <a:off x="5086300" y="4421100"/>
              <a:ext cx="236875" cy="180150"/>
            </a:xfrm>
            <a:custGeom>
              <a:avLst/>
              <a:gdLst/>
              <a:ahLst/>
              <a:cxnLst/>
              <a:rect l="l" t="t" r="r" b="b"/>
              <a:pathLst>
                <a:path w="9475" h="7206" extrusionOk="0">
                  <a:moveTo>
                    <a:pt x="835" y="1"/>
                  </a:moveTo>
                  <a:cubicBezTo>
                    <a:pt x="301" y="468"/>
                    <a:pt x="1" y="1102"/>
                    <a:pt x="34" y="1802"/>
                  </a:cubicBezTo>
                  <a:lnTo>
                    <a:pt x="34" y="4871"/>
                  </a:lnTo>
                  <a:cubicBezTo>
                    <a:pt x="34" y="6172"/>
                    <a:pt x="1068" y="7206"/>
                    <a:pt x="2369" y="7206"/>
                  </a:cubicBezTo>
                  <a:lnTo>
                    <a:pt x="7106" y="7206"/>
                  </a:lnTo>
                  <a:cubicBezTo>
                    <a:pt x="8407" y="7206"/>
                    <a:pt x="9474" y="6172"/>
                    <a:pt x="9474" y="4871"/>
                  </a:cubicBezTo>
                  <a:lnTo>
                    <a:pt x="9474" y="1802"/>
                  </a:lnTo>
                  <a:cubicBezTo>
                    <a:pt x="9474" y="1102"/>
                    <a:pt x="9174" y="468"/>
                    <a:pt x="8673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5163850" y="4601225"/>
              <a:ext cx="81750" cy="45075"/>
            </a:xfrm>
            <a:custGeom>
              <a:avLst/>
              <a:gdLst/>
              <a:ahLst/>
              <a:cxnLst/>
              <a:rect l="l" t="t" r="r" b="b"/>
              <a:pathLst>
                <a:path w="3270" h="1803" extrusionOk="0">
                  <a:moveTo>
                    <a:pt x="1" y="1"/>
                  </a:moveTo>
                  <a:lnTo>
                    <a:pt x="1" y="735"/>
                  </a:lnTo>
                  <a:cubicBezTo>
                    <a:pt x="1" y="1335"/>
                    <a:pt x="468" y="1802"/>
                    <a:pt x="1068" y="1802"/>
                  </a:cubicBezTo>
                  <a:lnTo>
                    <a:pt x="2236" y="1802"/>
                  </a:lnTo>
                  <a:cubicBezTo>
                    <a:pt x="2803" y="1802"/>
                    <a:pt x="3270" y="1335"/>
                    <a:pt x="3270" y="735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4863650" y="3815375"/>
              <a:ext cx="624625" cy="620775"/>
            </a:xfrm>
            <a:custGeom>
              <a:avLst/>
              <a:gdLst/>
              <a:ahLst/>
              <a:cxnLst/>
              <a:rect l="l" t="t" r="r" b="b"/>
              <a:pathLst>
                <a:path w="24985" h="24831" extrusionOk="0">
                  <a:moveTo>
                    <a:pt x="13631" y="0"/>
                  </a:moveTo>
                  <a:cubicBezTo>
                    <a:pt x="11583" y="0"/>
                    <a:pt x="9483" y="567"/>
                    <a:pt x="7539" y="1814"/>
                  </a:cubicBezTo>
                  <a:cubicBezTo>
                    <a:pt x="0" y="6651"/>
                    <a:pt x="767" y="17892"/>
                    <a:pt x="8940" y="21628"/>
                  </a:cubicBezTo>
                  <a:lnTo>
                    <a:pt x="8940" y="22462"/>
                  </a:lnTo>
                  <a:cubicBezTo>
                    <a:pt x="8940" y="23763"/>
                    <a:pt x="9974" y="24830"/>
                    <a:pt x="11275" y="24830"/>
                  </a:cubicBezTo>
                  <a:lnTo>
                    <a:pt x="16012" y="24830"/>
                  </a:lnTo>
                  <a:cubicBezTo>
                    <a:pt x="17313" y="24830"/>
                    <a:pt x="18380" y="23763"/>
                    <a:pt x="18380" y="22462"/>
                  </a:cubicBezTo>
                  <a:lnTo>
                    <a:pt x="18380" y="21628"/>
                  </a:lnTo>
                  <a:cubicBezTo>
                    <a:pt x="22383" y="19793"/>
                    <a:pt x="24985" y="15757"/>
                    <a:pt x="24985" y="11354"/>
                  </a:cubicBezTo>
                  <a:cubicBezTo>
                    <a:pt x="24985" y="4694"/>
                    <a:pt x="19527" y="0"/>
                    <a:pt x="13631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35"/>
          <p:cNvSpPr/>
          <p:nvPr/>
        </p:nvSpPr>
        <p:spPr>
          <a:xfrm>
            <a:off x="1986895" y="892780"/>
            <a:ext cx="4926749" cy="16373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D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 Deep Learning </a:t>
            </a:r>
          </a:p>
          <a:p>
            <a:pPr lvl="0" algn="ctr"/>
            <a:r>
              <a:rPr lang="en-ID" b="1" i="0" dirty="0" err="1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Menggunakan</a:t>
            </a:r>
            <a:r>
              <a:rPr lang="en-ID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 </a:t>
            </a:r>
            <a:r>
              <a:rPr lang="en-ID" b="1" i="0" dirty="0" err="1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Tensorflow</a:t>
            </a:r>
            <a:endParaRPr lang="en-ID"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3"/>
              </a:solidFill>
              <a:latin typeface="Poppins"/>
            </a:endParaRPr>
          </a:p>
          <a:p>
            <a:pPr lvl="0" algn="ctr"/>
            <a:r>
              <a:rPr lang="en-ID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Dan CNN </a:t>
            </a:r>
            <a:r>
              <a:rPr lang="en-ID" b="1" dirty="0" err="1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untuk</a:t>
            </a:r>
            <a:r>
              <a:rPr lang="en-ID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 </a:t>
            </a:r>
            <a:r>
              <a:rPr lang="en-ID" b="1" dirty="0" err="1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Deteksi</a:t>
            </a:r>
            <a:endParaRPr lang="en-ID" b="1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3"/>
              </a:solidFill>
              <a:latin typeface="Poppins"/>
            </a:endParaRPr>
          </a:p>
          <a:p>
            <a:pPr lvl="0" algn="ctr"/>
            <a:r>
              <a:rPr lang="en-ID" b="1" i="0" dirty="0" err="1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Kemasan</a:t>
            </a:r>
            <a:r>
              <a:rPr lang="en-ID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 </a:t>
            </a:r>
            <a:r>
              <a:rPr lang="en-ID" b="1" dirty="0" err="1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Nextar</a:t>
            </a:r>
            <a:r>
              <a:rPr lang="en-ID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 yang </a:t>
            </a:r>
            <a:r>
              <a:rPr lang="en-ID" b="1" dirty="0" err="1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Rusak</a:t>
            </a:r>
            <a:endParaRPr lang="en-ID"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3"/>
              </a:solidFill>
              <a:latin typeface="Poppins"/>
            </a:endParaRPr>
          </a:p>
        </p:txBody>
      </p:sp>
      <p:sp>
        <p:nvSpPr>
          <p:cNvPr id="2" name="Google Shape;210;p35">
            <a:extLst>
              <a:ext uri="{FF2B5EF4-FFF2-40B4-BE49-F238E27FC236}">
                <a16:creationId xmlns:a16="http://schemas.microsoft.com/office/drawing/2014/main" id="{A2B4E337-DB3F-9B9D-5F05-503DCAD97B08}"/>
              </a:ext>
            </a:extLst>
          </p:cNvPr>
          <p:cNvSpPr/>
          <p:nvPr/>
        </p:nvSpPr>
        <p:spPr>
          <a:xfrm>
            <a:off x="1322478" y="3580170"/>
            <a:ext cx="6447222" cy="754965"/>
          </a:xfrm>
          <a:prstGeom prst="roundRect">
            <a:avLst>
              <a:gd name="adj" fmla="val 20654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14;p35">
            <a:extLst>
              <a:ext uri="{FF2B5EF4-FFF2-40B4-BE49-F238E27FC236}">
                <a16:creationId xmlns:a16="http://schemas.microsoft.com/office/drawing/2014/main" id="{B76255D4-4881-5E30-63CA-085D23517D89}"/>
              </a:ext>
            </a:extLst>
          </p:cNvPr>
          <p:cNvSpPr txBox="1">
            <a:spLocks/>
          </p:cNvSpPr>
          <p:nvPr/>
        </p:nvSpPr>
        <p:spPr>
          <a:xfrm>
            <a:off x="1426885" y="3740755"/>
            <a:ext cx="61110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50000"/>
              </a:lnSpc>
            </a:pPr>
            <a:r>
              <a:rPr lang="zh-CN" sz="1200" b="1" dirty="0">
                <a:solidFill>
                  <a:schemeClr val="bg1"/>
                </a:solidFill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PROGRAM STUDI TEKNIK INFORMATIKA</a:t>
            </a:r>
            <a:r>
              <a:rPr lang="en-ID" altLang="zh-CN" sz="1200" dirty="0">
                <a:solidFill>
                  <a:schemeClr val="bg1"/>
                </a:solidFill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 </a:t>
            </a:r>
            <a:r>
              <a:rPr lang="zh-CN" sz="1200" b="1" dirty="0">
                <a:solidFill>
                  <a:schemeClr val="bg1"/>
                </a:solidFill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FAKULTAS SAIN DAN TEKNOLOGI</a:t>
            </a:r>
            <a:r>
              <a:rPr lang="en-ID" altLang="zh-CN" sz="1200" dirty="0">
                <a:solidFill>
                  <a:schemeClr val="bg1"/>
                </a:solidFill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 </a:t>
            </a:r>
            <a:r>
              <a:rPr lang="zh-CN" sz="1200" b="1" dirty="0">
                <a:solidFill>
                  <a:schemeClr val="bg1"/>
                </a:solidFill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UNIVERSITAS NAHDLATUL ULAMA SUNAN GIRI </a:t>
            </a:r>
            <a:endParaRPr lang="en-ID" sz="1200" dirty="0">
              <a:solidFill>
                <a:schemeClr val="bg1"/>
              </a:solidFill>
              <a:effectLst/>
              <a:latin typeface="Poppins" pitchFamily="2" charset="77"/>
              <a:ea typeface="DengXian" panose="02010600030101010101" pitchFamily="2" charset="-122"/>
              <a:cs typeface="Poppins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"/>
          <p:cNvSpPr/>
          <p:nvPr/>
        </p:nvSpPr>
        <p:spPr>
          <a:xfrm>
            <a:off x="365700" y="1203800"/>
            <a:ext cx="2654100" cy="3573900"/>
          </a:xfrm>
          <a:prstGeom prst="roundRect">
            <a:avLst>
              <a:gd name="adj" fmla="val 507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3241706" y="1203800"/>
            <a:ext cx="2654100" cy="3573900"/>
          </a:xfrm>
          <a:prstGeom prst="roundRect">
            <a:avLst>
              <a:gd name="adj" fmla="val 507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6117712" y="1203800"/>
            <a:ext cx="2654100" cy="3573900"/>
          </a:xfrm>
          <a:prstGeom prst="roundRect">
            <a:avLst>
              <a:gd name="adj" fmla="val 507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p44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1289100" y="1981856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4168422" y="1981856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7041112" y="1981856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4"/>
          <p:cNvSpPr txBox="1">
            <a:spLocks noGrp="1"/>
          </p:cNvSpPr>
          <p:nvPr>
            <p:ph type="subTitle" idx="1"/>
          </p:nvPr>
        </p:nvSpPr>
        <p:spPr>
          <a:xfrm>
            <a:off x="587850" y="2946975"/>
            <a:ext cx="2209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Model </a:t>
            </a:r>
            <a:r>
              <a:rPr lang="en" sz="1700" dirty="0" err="1"/>
              <a:t>Tensorflow</a:t>
            </a:r>
            <a:endParaRPr sz="1700" dirty="0"/>
          </a:p>
        </p:txBody>
      </p:sp>
      <p:sp>
        <p:nvSpPr>
          <p:cNvPr id="544" name="Google Shape;544;p44"/>
          <p:cNvSpPr txBox="1">
            <a:spLocks noGrp="1"/>
          </p:cNvSpPr>
          <p:nvPr>
            <p:ph type="subTitle" idx="3"/>
          </p:nvPr>
        </p:nvSpPr>
        <p:spPr>
          <a:xfrm>
            <a:off x="3463856" y="2946975"/>
            <a:ext cx="2209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Python </a:t>
            </a:r>
            <a:r>
              <a:rPr lang="en" sz="1600" dirty="0" err="1"/>
              <a:t>Flusk</a:t>
            </a:r>
            <a:r>
              <a:rPr lang="en" sz="1600" dirty="0"/>
              <a:t> BE</a:t>
            </a:r>
            <a:endParaRPr sz="1600" dirty="0"/>
          </a:p>
        </p:txBody>
      </p:sp>
      <p:sp>
        <p:nvSpPr>
          <p:cNvPr id="545" name="Google Shape;545;p44"/>
          <p:cNvSpPr txBox="1">
            <a:spLocks noGrp="1"/>
          </p:cNvSpPr>
          <p:nvPr>
            <p:ph type="subTitle" idx="2"/>
          </p:nvPr>
        </p:nvSpPr>
        <p:spPr>
          <a:xfrm>
            <a:off x="587850" y="3281425"/>
            <a:ext cx="2209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Hasil Training </a:t>
            </a:r>
            <a:r>
              <a:rPr lang="en" dirty="0" err="1"/>
              <a:t>dari</a:t>
            </a:r>
            <a:r>
              <a:rPr lang="en" dirty="0"/>
              <a:t> </a:t>
            </a:r>
            <a:r>
              <a:rPr lang="en" dirty="0" err="1"/>
              <a:t>Koleksi</a:t>
            </a:r>
            <a:r>
              <a:rPr lang="en" dirty="0"/>
              <a:t> Gambar </a:t>
            </a:r>
            <a:r>
              <a:rPr lang="en" dirty="0" err="1"/>
              <a:t>dengan</a:t>
            </a:r>
            <a:r>
              <a:rPr lang="en" dirty="0"/>
              <a:t> label </a:t>
            </a:r>
            <a:r>
              <a:rPr lang="en" dirty="0" err="1"/>
              <a:t>Rusak</a:t>
            </a:r>
            <a:r>
              <a:rPr lang="en" dirty="0"/>
              <a:t> dan </a:t>
            </a:r>
            <a:r>
              <a:rPr lang="en" dirty="0" err="1"/>
              <a:t>Bagus</a:t>
            </a:r>
            <a:endParaRPr dirty="0"/>
          </a:p>
        </p:txBody>
      </p:sp>
      <p:sp>
        <p:nvSpPr>
          <p:cNvPr id="546" name="Google Shape;546;p44"/>
          <p:cNvSpPr txBox="1">
            <a:spLocks noGrp="1"/>
          </p:cNvSpPr>
          <p:nvPr>
            <p:ph type="subTitle" idx="5"/>
          </p:nvPr>
        </p:nvSpPr>
        <p:spPr>
          <a:xfrm>
            <a:off x="6339862" y="2946975"/>
            <a:ext cx="2209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Vue FE</a:t>
            </a:r>
            <a:endParaRPr dirty="0"/>
          </a:p>
        </p:txBody>
      </p:sp>
      <p:sp>
        <p:nvSpPr>
          <p:cNvPr id="547" name="Google Shape;547;p44"/>
          <p:cNvSpPr txBox="1">
            <a:spLocks noGrp="1"/>
          </p:cNvSpPr>
          <p:nvPr>
            <p:ph type="subTitle" idx="4"/>
          </p:nvPr>
        </p:nvSpPr>
        <p:spPr>
          <a:xfrm>
            <a:off x="3463856" y="3281425"/>
            <a:ext cx="2209800" cy="1250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Digunakan</a:t>
            </a:r>
            <a:r>
              <a:rPr lang="en" dirty="0"/>
              <a:t> </a:t>
            </a:r>
            <a:r>
              <a:rPr lang="en" dirty="0" err="1"/>
              <a:t>untuk</a:t>
            </a:r>
            <a:r>
              <a:rPr lang="en" dirty="0"/>
              <a:t> </a:t>
            </a:r>
            <a:r>
              <a:rPr lang="en" dirty="0" err="1"/>
              <a:t>mengkonsumsi</a:t>
            </a:r>
            <a:r>
              <a:rPr lang="en" dirty="0"/>
              <a:t> data </a:t>
            </a:r>
            <a:r>
              <a:rPr lang="en" dirty="0" err="1"/>
              <a:t>dari</a:t>
            </a:r>
            <a:r>
              <a:rPr lang="en" dirty="0"/>
              <a:t> training model </a:t>
            </a:r>
            <a:r>
              <a:rPr lang="en" dirty="0" err="1"/>
              <a:t>tensorflow</a:t>
            </a:r>
            <a:r>
              <a:rPr lang="en" dirty="0"/>
              <a:t> </a:t>
            </a:r>
            <a:r>
              <a:rPr lang="en" dirty="0" err="1"/>
              <a:t>untuk</a:t>
            </a:r>
            <a:r>
              <a:rPr lang="en" dirty="0"/>
              <a:t> </a:t>
            </a:r>
            <a:r>
              <a:rPr lang="en" dirty="0" err="1"/>
              <a:t>dikonsumsi</a:t>
            </a:r>
            <a:r>
              <a:rPr lang="en" dirty="0"/>
              <a:t> frontend</a:t>
            </a:r>
            <a:endParaRPr dirty="0"/>
          </a:p>
        </p:txBody>
      </p:sp>
      <p:sp>
        <p:nvSpPr>
          <p:cNvPr id="548" name="Google Shape;548;p44"/>
          <p:cNvSpPr txBox="1">
            <a:spLocks noGrp="1"/>
          </p:cNvSpPr>
          <p:nvPr>
            <p:ph type="subTitle" idx="6"/>
          </p:nvPr>
        </p:nvSpPr>
        <p:spPr>
          <a:xfrm>
            <a:off x="6339862" y="3281424"/>
            <a:ext cx="2209800" cy="13207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Digunakan</a:t>
            </a:r>
            <a:r>
              <a:rPr lang="en" dirty="0"/>
              <a:t> </a:t>
            </a:r>
            <a:r>
              <a:rPr lang="en" dirty="0" err="1"/>
              <a:t>untuk</a:t>
            </a:r>
            <a:r>
              <a:rPr lang="en" dirty="0"/>
              <a:t> interface </a:t>
            </a:r>
            <a:r>
              <a:rPr lang="en" dirty="0" err="1"/>
              <a:t>pengguna</a:t>
            </a:r>
            <a:r>
              <a:rPr lang="en" dirty="0"/>
              <a:t> agar </a:t>
            </a:r>
            <a:r>
              <a:rPr lang="en" dirty="0" err="1"/>
              <a:t>mudah</a:t>
            </a:r>
            <a:r>
              <a:rPr lang="en" dirty="0"/>
              <a:t> </a:t>
            </a:r>
            <a:r>
              <a:rPr lang="en" dirty="0" err="1"/>
              <a:t>digunakan</a:t>
            </a:r>
            <a:r>
              <a:rPr lang="en" dirty="0"/>
              <a:t> </a:t>
            </a:r>
            <a:r>
              <a:rPr lang="en" dirty="0" err="1"/>
              <a:t>untuk</a:t>
            </a:r>
            <a:r>
              <a:rPr lang="en" dirty="0"/>
              <a:t> </a:t>
            </a:r>
            <a:r>
              <a:rPr lang="en" dirty="0" err="1"/>
              <a:t>mengecek</a:t>
            </a:r>
            <a:r>
              <a:rPr lang="en" dirty="0"/>
              <a:t> </a:t>
            </a:r>
            <a:r>
              <a:rPr lang="en" dirty="0" err="1"/>
              <a:t>gambar</a:t>
            </a:r>
            <a:r>
              <a:rPr lang="en" dirty="0"/>
              <a:t> </a:t>
            </a:r>
            <a:r>
              <a:rPr lang="en" dirty="0" err="1"/>
              <a:t>kemasan</a:t>
            </a:r>
            <a:endParaRPr dirty="0"/>
          </a:p>
        </p:txBody>
      </p:sp>
      <p:sp>
        <p:nvSpPr>
          <p:cNvPr id="549" name="Google Shape;549;p4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Kerangka</a:t>
            </a:r>
            <a:r>
              <a:rPr lang="en" dirty="0"/>
              <a:t> </a:t>
            </a:r>
            <a:r>
              <a:rPr lang="en" dirty="0" err="1"/>
              <a:t>Aplikasi</a:t>
            </a:r>
            <a:endParaRPr dirty="0"/>
          </a:p>
        </p:txBody>
      </p:sp>
      <p:grpSp>
        <p:nvGrpSpPr>
          <p:cNvPr id="550" name="Google Shape;550;p44"/>
          <p:cNvGrpSpPr/>
          <p:nvPr/>
        </p:nvGrpSpPr>
        <p:grpSpPr>
          <a:xfrm>
            <a:off x="140187" y="954314"/>
            <a:ext cx="451033" cy="498976"/>
            <a:chOff x="1820650" y="1393100"/>
            <a:chExt cx="602100" cy="666100"/>
          </a:xfrm>
        </p:grpSpPr>
        <p:sp>
          <p:nvSpPr>
            <p:cNvPr id="551" name="Google Shape;551;p44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44"/>
          <p:cNvGrpSpPr/>
          <p:nvPr/>
        </p:nvGrpSpPr>
        <p:grpSpPr>
          <a:xfrm>
            <a:off x="8429863" y="152404"/>
            <a:ext cx="561728" cy="498962"/>
            <a:chOff x="2696275" y="963625"/>
            <a:chExt cx="678825" cy="602975"/>
          </a:xfrm>
        </p:grpSpPr>
        <p:sp>
          <p:nvSpPr>
            <p:cNvPr id="554" name="Google Shape;554;p44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4"/>
          <p:cNvGrpSpPr/>
          <p:nvPr/>
        </p:nvGrpSpPr>
        <p:grpSpPr>
          <a:xfrm>
            <a:off x="8562523" y="4169428"/>
            <a:ext cx="431555" cy="432703"/>
            <a:chOff x="133738" y="317889"/>
            <a:chExt cx="460473" cy="461698"/>
          </a:xfrm>
        </p:grpSpPr>
        <p:sp>
          <p:nvSpPr>
            <p:cNvPr id="558" name="Google Shape;558;p44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44"/>
          <p:cNvGrpSpPr/>
          <p:nvPr/>
        </p:nvGrpSpPr>
        <p:grpSpPr>
          <a:xfrm>
            <a:off x="1515325" y="2208081"/>
            <a:ext cx="354849" cy="354849"/>
            <a:chOff x="4379475" y="2661350"/>
            <a:chExt cx="410325" cy="410325"/>
          </a:xfrm>
        </p:grpSpPr>
        <p:sp>
          <p:nvSpPr>
            <p:cNvPr id="561" name="Google Shape;561;p44"/>
            <p:cNvSpPr/>
            <p:nvPr/>
          </p:nvSpPr>
          <p:spPr>
            <a:xfrm>
              <a:off x="4379475" y="2661350"/>
              <a:ext cx="410325" cy="410325"/>
            </a:xfrm>
            <a:custGeom>
              <a:avLst/>
              <a:gdLst/>
              <a:ahLst/>
              <a:cxnLst/>
              <a:rect l="l" t="t" r="r" b="b"/>
              <a:pathLst>
                <a:path w="16413" h="16413" extrusionOk="0">
                  <a:moveTo>
                    <a:pt x="8206" y="962"/>
                  </a:moveTo>
                  <a:cubicBezTo>
                    <a:pt x="9682" y="962"/>
                    <a:pt x="11154" y="1412"/>
                    <a:pt x="12406" y="2302"/>
                  </a:cubicBezTo>
                  <a:cubicBezTo>
                    <a:pt x="12489" y="2362"/>
                    <a:pt x="12587" y="2391"/>
                    <a:pt x="12684" y="2391"/>
                  </a:cubicBezTo>
                  <a:cubicBezTo>
                    <a:pt x="12808" y="2391"/>
                    <a:pt x="12931" y="2343"/>
                    <a:pt x="13024" y="2250"/>
                  </a:cubicBezTo>
                  <a:lnTo>
                    <a:pt x="13097" y="2176"/>
                  </a:lnTo>
                  <a:lnTo>
                    <a:pt x="13324" y="3764"/>
                  </a:lnTo>
                  <a:lnTo>
                    <a:pt x="13324" y="3764"/>
                  </a:lnTo>
                  <a:lnTo>
                    <a:pt x="11716" y="3534"/>
                  </a:lnTo>
                  <a:cubicBezTo>
                    <a:pt x="11843" y="3310"/>
                    <a:pt x="11773" y="3026"/>
                    <a:pt x="11555" y="2889"/>
                  </a:cubicBezTo>
                  <a:cubicBezTo>
                    <a:pt x="10555" y="2258"/>
                    <a:pt x="9397" y="1923"/>
                    <a:pt x="8215" y="1923"/>
                  </a:cubicBezTo>
                  <a:cubicBezTo>
                    <a:pt x="8212" y="1923"/>
                    <a:pt x="8210" y="1923"/>
                    <a:pt x="8207" y="1923"/>
                  </a:cubicBezTo>
                  <a:cubicBezTo>
                    <a:pt x="4744" y="1923"/>
                    <a:pt x="1925" y="4742"/>
                    <a:pt x="1925" y="8205"/>
                  </a:cubicBezTo>
                  <a:cubicBezTo>
                    <a:pt x="1925" y="11669"/>
                    <a:pt x="4742" y="14488"/>
                    <a:pt x="8207" y="14488"/>
                  </a:cubicBezTo>
                  <a:cubicBezTo>
                    <a:pt x="11510" y="14488"/>
                    <a:pt x="14225" y="11927"/>
                    <a:pt x="14471" y="8686"/>
                  </a:cubicBezTo>
                  <a:lnTo>
                    <a:pt x="15436" y="8686"/>
                  </a:lnTo>
                  <a:cubicBezTo>
                    <a:pt x="15322" y="10440"/>
                    <a:pt x="14583" y="12073"/>
                    <a:pt x="13330" y="13328"/>
                  </a:cubicBezTo>
                  <a:cubicBezTo>
                    <a:pt x="11947" y="14710"/>
                    <a:pt x="10095" y="15450"/>
                    <a:pt x="8206" y="15450"/>
                  </a:cubicBezTo>
                  <a:cubicBezTo>
                    <a:pt x="7371" y="15450"/>
                    <a:pt x="6529" y="15305"/>
                    <a:pt x="5718" y="15008"/>
                  </a:cubicBezTo>
                  <a:cubicBezTo>
                    <a:pt x="3070" y="14038"/>
                    <a:pt x="1225" y="11621"/>
                    <a:pt x="990" y="8810"/>
                  </a:cubicBezTo>
                  <a:cubicBezTo>
                    <a:pt x="755" y="6000"/>
                    <a:pt x="2171" y="3310"/>
                    <a:pt x="4619" y="1913"/>
                  </a:cubicBezTo>
                  <a:cubicBezTo>
                    <a:pt x="5735" y="1277"/>
                    <a:pt x="6972" y="962"/>
                    <a:pt x="8206" y="962"/>
                  </a:cubicBezTo>
                  <a:close/>
                  <a:moveTo>
                    <a:pt x="8222" y="0"/>
                  </a:moveTo>
                  <a:cubicBezTo>
                    <a:pt x="8217" y="0"/>
                    <a:pt x="8212" y="0"/>
                    <a:pt x="8207" y="0"/>
                  </a:cubicBezTo>
                  <a:cubicBezTo>
                    <a:pt x="6015" y="0"/>
                    <a:pt x="3954" y="854"/>
                    <a:pt x="2404" y="2403"/>
                  </a:cubicBezTo>
                  <a:cubicBezTo>
                    <a:pt x="853" y="3953"/>
                    <a:pt x="0" y="6013"/>
                    <a:pt x="0" y="8207"/>
                  </a:cubicBezTo>
                  <a:cubicBezTo>
                    <a:pt x="0" y="10399"/>
                    <a:pt x="854" y="12458"/>
                    <a:pt x="2404" y="14008"/>
                  </a:cubicBezTo>
                  <a:cubicBezTo>
                    <a:pt x="3953" y="15559"/>
                    <a:pt x="6015" y="16412"/>
                    <a:pt x="8207" y="16412"/>
                  </a:cubicBezTo>
                  <a:cubicBezTo>
                    <a:pt x="10400" y="16412"/>
                    <a:pt x="12459" y="15559"/>
                    <a:pt x="14009" y="14008"/>
                  </a:cubicBezTo>
                  <a:cubicBezTo>
                    <a:pt x="15560" y="12458"/>
                    <a:pt x="16413" y="10398"/>
                    <a:pt x="16413" y="8207"/>
                  </a:cubicBezTo>
                  <a:cubicBezTo>
                    <a:pt x="16413" y="7940"/>
                    <a:pt x="16197" y="7725"/>
                    <a:pt x="15932" y="7725"/>
                  </a:cubicBezTo>
                  <a:lnTo>
                    <a:pt x="13047" y="7725"/>
                  </a:lnTo>
                  <a:cubicBezTo>
                    <a:pt x="12785" y="7730"/>
                    <a:pt x="12576" y="7943"/>
                    <a:pt x="12576" y="8205"/>
                  </a:cubicBezTo>
                  <a:cubicBezTo>
                    <a:pt x="12576" y="8468"/>
                    <a:pt x="12785" y="8681"/>
                    <a:pt x="13047" y="8686"/>
                  </a:cubicBezTo>
                  <a:lnTo>
                    <a:pt x="13506" y="8686"/>
                  </a:lnTo>
                  <a:cubicBezTo>
                    <a:pt x="13451" y="9294"/>
                    <a:pt x="13292" y="9885"/>
                    <a:pt x="13036" y="10439"/>
                  </a:cubicBezTo>
                  <a:lnTo>
                    <a:pt x="12639" y="10209"/>
                  </a:lnTo>
                  <a:cubicBezTo>
                    <a:pt x="12562" y="10163"/>
                    <a:pt x="12477" y="10142"/>
                    <a:pt x="12394" y="10142"/>
                  </a:cubicBezTo>
                  <a:cubicBezTo>
                    <a:pt x="12228" y="10142"/>
                    <a:pt x="12066" y="10228"/>
                    <a:pt x="11977" y="10382"/>
                  </a:cubicBezTo>
                  <a:cubicBezTo>
                    <a:pt x="11843" y="10615"/>
                    <a:pt x="11924" y="10910"/>
                    <a:pt x="12158" y="11042"/>
                  </a:cubicBezTo>
                  <a:lnTo>
                    <a:pt x="12554" y="11271"/>
                  </a:lnTo>
                  <a:cubicBezTo>
                    <a:pt x="12202" y="11767"/>
                    <a:pt x="11769" y="12201"/>
                    <a:pt x="11272" y="12552"/>
                  </a:cubicBezTo>
                  <a:lnTo>
                    <a:pt x="11044" y="12155"/>
                  </a:lnTo>
                  <a:cubicBezTo>
                    <a:pt x="10953" y="12006"/>
                    <a:pt x="10795" y="11923"/>
                    <a:pt x="10632" y="11923"/>
                  </a:cubicBezTo>
                  <a:cubicBezTo>
                    <a:pt x="10550" y="11923"/>
                    <a:pt x="10467" y="11944"/>
                    <a:pt x="10391" y="11988"/>
                  </a:cubicBezTo>
                  <a:cubicBezTo>
                    <a:pt x="10164" y="12119"/>
                    <a:pt x="10085" y="12407"/>
                    <a:pt x="10211" y="12637"/>
                  </a:cubicBezTo>
                  <a:lnTo>
                    <a:pt x="10441" y="13034"/>
                  </a:lnTo>
                  <a:cubicBezTo>
                    <a:pt x="9887" y="13290"/>
                    <a:pt x="9295" y="13450"/>
                    <a:pt x="8688" y="13504"/>
                  </a:cubicBezTo>
                  <a:lnTo>
                    <a:pt x="8688" y="13044"/>
                  </a:lnTo>
                  <a:cubicBezTo>
                    <a:pt x="8688" y="12779"/>
                    <a:pt x="8472" y="12564"/>
                    <a:pt x="8207" y="12564"/>
                  </a:cubicBezTo>
                  <a:cubicBezTo>
                    <a:pt x="7942" y="12564"/>
                    <a:pt x="7727" y="12779"/>
                    <a:pt x="7727" y="13044"/>
                  </a:cubicBezTo>
                  <a:lnTo>
                    <a:pt x="7727" y="13504"/>
                  </a:lnTo>
                  <a:cubicBezTo>
                    <a:pt x="7119" y="13450"/>
                    <a:pt x="6526" y="13290"/>
                    <a:pt x="5974" y="13034"/>
                  </a:cubicBezTo>
                  <a:lnTo>
                    <a:pt x="6204" y="12637"/>
                  </a:lnTo>
                  <a:cubicBezTo>
                    <a:pt x="6341" y="12407"/>
                    <a:pt x="6265" y="12107"/>
                    <a:pt x="6032" y="11972"/>
                  </a:cubicBezTo>
                  <a:cubicBezTo>
                    <a:pt x="5956" y="11928"/>
                    <a:pt x="5874" y="11908"/>
                    <a:pt x="5792" y="11908"/>
                  </a:cubicBezTo>
                  <a:cubicBezTo>
                    <a:pt x="5623" y="11908"/>
                    <a:pt x="5459" y="11997"/>
                    <a:pt x="5371" y="12157"/>
                  </a:cubicBezTo>
                  <a:lnTo>
                    <a:pt x="5142" y="12552"/>
                  </a:lnTo>
                  <a:cubicBezTo>
                    <a:pt x="4646" y="12201"/>
                    <a:pt x="4212" y="11767"/>
                    <a:pt x="3861" y="11271"/>
                  </a:cubicBezTo>
                  <a:lnTo>
                    <a:pt x="4256" y="11042"/>
                  </a:lnTo>
                  <a:cubicBezTo>
                    <a:pt x="4483" y="10907"/>
                    <a:pt x="4559" y="10616"/>
                    <a:pt x="4427" y="10389"/>
                  </a:cubicBezTo>
                  <a:cubicBezTo>
                    <a:pt x="4338" y="10235"/>
                    <a:pt x="4177" y="10148"/>
                    <a:pt x="4011" y="10148"/>
                  </a:cubicBezTo>
                  <a:cubicBezTo>
                    <a:pt x="3931" y="10148"/>
                    <a:pt x="3850" y="10168"/>
                    <a:pt x="3776" y="10210"/>
                  </a:cubicBezTo>
                  <a:lnTo>
                    <a:pt x="3379" y="10439"/>
                  </a:lnTo>
                  <a:cubicBezTo>
                    <a:pt x="3123" y="9887"/>
                    <a:pt x="2963" y="9294"/>
                    <a:pt x="2909" y="8687"/>
                  </a:cubicBezTo>
                  <a:lnTo>
                    <a:pt x="3367" y="8687"/>
                  </a:lnTo>
                  <a:cubicBezTo>
                    <a:pt x="3629" y="8681"/>
                    <a:pt x="3839" y="8468"/>
                    <a:pt x="3839" y="8205"/>
                  </a:cubicBezTo>
                  <a:cubicBezTo>
                    <a:pt x="3839" y="7945"/>
                    <a:pt x="3629" y="7731"/>
                    <a:pt x="3367" y="7725"/>
                  </a:cubicBezTo>
                  <a:lnTo>
                    <a:pt x="2909" y="7725"/>
                  </a:lnTo>
                  <a:cubicBezTo>
                    <a:pt x="2963" y="7119"/>
                    <a:pt x="3123" y="6526"/>
                    <a:pt x="3379" y="5974"/>
                  </a:cubicBezTo>
                  <a:lnTo>
                    <a:pt x="3776" y="6202"/>
                  </a:lnTo>
                  <a:cubicBezTo>
                    <a:pt x="3853" y="6248"/>
                    <a:pt x="3937" y="6269"/>
                    <a:pt x="4020" y="6269"/>
                  </a:cubicBezTo>
                  <a:cubicBezTo>
                    <a:pt x="4186" y="6269"/>
                    <a:pt x="4347" y="6183"/>
                    <a:pt x="4436" y="6029"/>
                  </a:cubicBezTo>
                  <a:cubicBezTo>
                    <a:pt x="4571" y="5798"/>
                    <a:pt x="4489" y="5501"/>
                    <a:pt x="4256" y="5370"/>
                  </a:cubicBezTo>
                  <a:lnTo>
                    <a:pt x="3861" y="5142"/>
                  </a:lnTo>
                  <a:cubicBezTo>
                    <a:pt x="4212" y="4644"/>
                    <a:pt x="4646" y="4212"/>
                    <a:pt x="5142" y="3860"/>
                  </a:cubicBezTo>
                  <a:lnTo>
                    <a:pt x="5371" y="4256"/>
                  </a:lnTo>
                  <a:cubicBezTo>
                    <a:pt x="5459" y="4415"/>
                    <a:pt x="5623" y="4505"/>
                    <a:pt x="5792" y="4505"/>
                  </a:cubicBezTo>
                  <a:cubicBezTo>
                    <a:pt x="5874" y="4505"/>
                    <a:pt x="5956" y="4484"/>
                    <a:pt x="6032" y="4440"/>
                  </a:cubicBezTo>
                  <a:cubicBezTo>
                    <a:pt x="6265" y="4306"/>
                    <a:pt x="6341" y="4005"/>
                    <a:pt x="6204" y="3775"/>
                  </a:cubicBezTo>
                  <a:lnTo>
                    <a:pt x="5974" y="3377"/>
                  </a:lnTo>
                  <a:cubicBezTo>
                    <a:pt x="6526" y="3119"/>
                    <a:pt x="7119" y="2961"/>
                    <a:pt x="7725" y="2907"/>
                  </a:cubicBezTo>
                  <a:lnTo>
                    <a:pt x="7725" y="3365"/>
                  </a:lnTo>
                  <a:cubicBezTo>
                    <a:pt x="7725" y="3631"/>
                    <a:pt x="7941" y="3846"/>
                    <a:pt x="8207" y="3846"/>
                  </a:cubicBezTo>
                  <a:cubicBezTo>
                    <a:pt x="8472" y="3846"/>
                    <a:pt x="8688" y="3631"/>
                    <a:pt x="8688" y="3365"/>
                  </a:cubicBezTo>
                  <a:lnTo>
                    <a:pt x="8688" y="2907"/>
                  </a:lnTo>
                  <a:cubicBezTo>
                    <a:pt x="9319" y="2963"/>
                    <a:pt x="9935" y="3133"/>
                    <a:pt x="10506" y="3406"/>
                  </a:cubicBezTo>
                  <a:lnTo>
                    <a:pt x="10378" y="3537"/>
                  </a:lnTo>
                  <a:cubicBezTo>
                    <a:pt x="10096" y="3816"/>
                    <a:pt x="10257" y="4297"/>
                    <a:pt x="10648" y="4352"/>
                  </a:cubicBezTo>
                  <a:lnTo>
                    <a:pt x="13822" y="4806"/>
                  </a:lnTo>
                  <a:cubicBezTo>
                    <a:pt x="13845" y="4810"/>
                    <a:pt x="13867" y="4811"/>
                    <a:pt x="13889" y="4811"/>
                  </a:cubicBezTo>
                  <a:cubicBezTo>
                    <a:pt x="14176" y="4811"/>
                    <a:pt x="14407" y="4557"/>
                    <a:pt x="14365" y="4262"/>
                  </a:cubicBezTo>
                  <a:lnTo>
                    <a:pt x="13913" y="1088"/>
                  </a:lnTo>
                  <a:cubicBezTo>
                    <a:pt x="13876" y="833"/>
                    <a:pt x="13659" y="675"/>
                    <a:pt x="13434" y="675"/>
                  </a:cubicBezTo>
                  <a:cubicBezTo>
                    <a:pt x="13315" y="675"/>
                    <a:pt x="13194" y="720"/>
                    <a:pt x="13097" y="817"/>
                  </a:cubicBezTo>
                  <a:lnTo>
                    <a:pt x="12624" y="1290"/>
                  </a:lnTo>
                  <a:cubicBezTo>
                    <a:pt x="11310" y="447"/>
                    <a:pt x="9783" y="0"/>
                    <a:pt x="8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4526825" y="2778125"/>
              <a:ext cx="140950" cy="140450"/>
            </a:xfrm>
            <a:custGeom>
              <a:avLst/>
              <a:gdLst/>
              <a:ahLst/>
              <a:cxnLst/>
              <a:rect l="l" t="t" r="r" b="b"/>
              <a:pathLst>
                <a:path w="5638" h="5618" extrusionOk="0">
                  <a:moveTo>
                    <a:pt x="2310" y="3053"/>
                  </a:moveTo>
                  <a:cubicBezTo>
                    <a:pt x="2557" y="3053"/>
                    <a:pt x="2794" y="3244"/>
                    <a:pt x="2794" y="3534"/>
                  </a:cubicBezTo>
                  <a:cubicBezTo>
                    <a:pt x="2794" y="3800"/>
                    <a:pt x="2578" y="4015"/>
                    <a:pt x="2313" y="4015"/>
                  </a:cubicBezTo>
                  <a:cubicBezTo>
                    <a:pt x="1884" y="4015"/>
                    <a:pt x="1670" y="3498"/>
                    <a:pt x="1973" y="3195"/>
                  </a:cubicBezTo>
                  <a:cubicBezTo>
                    <a:pt x="2072" y="3097"/>
                    <a:pt x="2192" y="3053"/>
                    <a:pt x="2310" y="3053"/>
                  </a:cubicBezTo>
                  <a:close/>
                  <a:moveTo>
                    <a:pt x="550" y="0"/>
                  </a:moveTo>
                  <a:cubicBezTo>
                    <a:pt x="468" y="0"/>
                    <a:pt x="386" y="21"/>
                    <a:pt x="310" y="65"/>
                  </a:cubicBezTo>
                  <a:cubicBezTo>
                    <a:pt x="80" y="197"/>
                    <a:pt x="1" y="491"/>
                    <a:pt x="134" y="721"/>
                  </a:cubicBezTo>
                  <a:lnTo>
                    <a:pt x="1216" y="2599"/>
                  </a:lnTo>
                  <a:cubicBezTo>
                    <a:pt x="729" y="3170"/>
                    <a:pt x="761" y="4021"/>
                    <a:pt x="1294" y="4554"/>
                  </a:cubicBezTo>
                  <a:cubicBezTo>
                    <a:pt x="1574" y="4834"/>
                    <a:pt x="1943" y="4976"/>
                    <a:pt x="2313" y="4976"/>
                  </a:cubicBezTo>
                  <a:cubicBezTo>
                    <a:pt x="2645" y="4976"/>
                    <a:pt x="2978" y="4861"/>
                    <a:pt x="3249" y="4630"/>
                  </a:cubicBezTo>
                  <a:lnTo>
                    <a:pt x="4848" y="5553"/>
                  </a:lnTo>
                  <a:cubicBezTo>
                    <a:pt x="4924" y="5596"/>
                    <a:pt x="5007" y="5617"/>
                    <a:pt x="5088" y="5617"/>
                  </a:cubicBezTo>
                  <a:cubicBezTo>
                    <a:pt x="5254" y="5617"/>
                    <a:pt x="5416" y="5531"/>
                    <a:pt x="5504" y="5377"/>
                  </a:cubicBezTo>
                  <a:cubicBezTo>
                    <a:pt x="5638" y="5147"/>
                    <a:pt x="5558" y="4852"/>
                    <a:pt x="5329" y="4721"/>
                  </a:cubicBezTo>
                  <a:lnTo>
                    <a:pt x="3731" y="3798"/>
                  </a:lnTo>
                  <a:cubicBezTo>
                    <a:pt x="3896" y="2911"/>
                    <a:pt x="3215" y="2092"/>
                    <a:pt x="2313" y="2092"/>
                  </a:cubicBezTo>
                  <a:cubicBezTo>
                    <a:pt x="2224" y="2092"/>
                    <a:pt x="2136" y="2101"/>
                    <a:pt x="2050" y="2117"/>
                  </a:cubicBezTo>
                  <a:lnTo>
                    <a:pt x="966" y="241"/>
                  </a:lnTo>
                  <a:cubicBezTo>
                    <a:pt x="877" y="87"/>
                    <a:pt x="715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44"/>
          <p:cNvGrpSpPr/>
          <p:nvPr/>
        </p:nvGrpSpPr>
        <p:grpSpPr>
          <a:xfrm>
            <a:off x="4386823" y="2208091"/>
            <a:ext cx="363865" cy="354827"/>
            <a:chOff x="1633750" y="3576625"/>
            <a:chExt cx="420750" cy="410300"/>
          </a:xfrm>
        </p:grpSpPr>
        <p:sp>
          <p:nvSpPr>
            <p:cNvPr id="564" name="Google Shape;564;p44"/>
            <p:cNvSpPr/>
            <p:nvPr/>
          </p:nvSpPr>
          <p:spPr>
            <a:xfrm>
              <a:off x="1633750" y="3576625"/>
              <a:ext cx="420750" cy="410300"/>
            </a:xfrm>
            <a:custGeom>
              <a:avLst/>
              <a:gdLst/>
              <a:ahLst/>
              <a:cxnLst/>
              <a:rect l="l" t="t" r="r" b="b"/>
              <a:pathLst>
                <a:path w="16830" h="16412" extrusionOk="0">
                  <a:moveTo>
                    <a:pt x="14049" y="963"/>
                  </a:moveTo>
                  <a:cubicBezTo>
                    <a:pt x="14485" y="963"/>
                    <a:pt x="14922" y="994"/>
                    <a:pt x="15356" y="1056"/>
                  </a:cubicBezTo>
                  <a:cubicBezTo>
                    <a:pt x="15525" y="2234"/>
                    <a:pt x="15465" y="3433"/>
                    <a:pt x="15178" y="4587"/>
                  </a:cubicBezTo>
                  <a:lnTo>
                    <a:pt x="15173" y="4595"/>
                  </a:lnTo>
                  <a:cubicBezTo>
                    <a:pt x="13438" y="4337"/>
                    <a:pt x="12076" y="2975"/>
                    <a:pt x="11818" y="1240"/>
                  </a:cubicBezTo>
                  <a:lnTo>
                    <a:pt x="11827" y="1235"/>
                  </a:lnTo>
                  <a:cubicBezTo>
                    <a:pt x="12555" y="1054"/>
                    <a:pt x="13301" y="963"/>
                    <a:pt x="14049" y="963"/>
                  </a:cubicBezTo>
                  <a:close/>
                  <a:moveTo>
                    <a:pt x="6079" y="3808"/>
                  </a:moveTo>
                  <a:cubicBezTo>
                    <a:pt x="5247" y="4744"/>
                    <a:pt x="4514" y="5765"/>
                    <a:pt x="3891" y="6851"/>
                  </a:cubicBezTo>
                  <a:lnTo>
                    <a:pt x="2081" y="5946"/>
                  </a:lnTo>
                  <a:lnTo>
                    <a:pt x="2516" y="5511"/>
                  </a:lnTo>
                  <a:cubicBezTo>
                    <a:pt x="3474" y="4552"/>
                    <a:pt x="4732" y="3952"/>
                    <a:pt x="6079" y="3808"/>
                  </a:cubicBezTo>
                  <a:close/>
                  <a:moveTo>
                    <a:pt x="10890" y="1521"/>
                  </a:moveTo>
                  <a:cubicBezTo>
                    <a:pt x="11253" y="3562"/>
                    <a:pt x="12851" y="5160"/>
                    <a:pt x="14892" y="5522"/>
                  </a:cubicBezTo>
                  <a:cubicBezTo>
                    <a:pt x="14432" y="6780"/>
                    <a:pt x="13705" y="7920"/>
                    <a:pt x="12757" y="8868"/>
                  </a:cubicBezTo>
                  <a:lnTo>
                    <a:pt x="12734" y="8893"/>
                  </a:lnTo>
                  <a:cubicBezTo>
                    <a:pt x="11054" y="10577"/>
                    <a:pt x="9043" y="11898"/>
                    <a:pt x="6829" y="12769"/>
                  </a:cubicBezTo>
                  <a:lnTo>
                    <a:pt x="5575" y="11517"/>
                  </a:lnTo>
                  <a:lnTo>
                    <a:pt x="7955" y="9137"/>
                  </a:lnTo>
                  <a:cubicBezTo>
                    <a:pt x="8144" y="8950"/>
                    <a:pt x="8144" y="8645"/>
                    <a:pt x="7955" y="8458"/>
                  </a:cubicBezTo>
                  <a:cubicBezTo>
                    <a:pt x="7861" y="8363"/>
                    <a:pt x="7738" y="8316"/>
                    <a:pt x="7615" y="8316"/>
                  </a:cubicBezTo>
                  <a:cubicBezTo>
                    <a:pt x="7492" y="8316"/>
                    <a:pt x="7369" y="8363"/>
                    <a:pt x="7276" y="8458"/>
                  </a:cubicBezTo>
                  <a:lnTo>
                    <a:pt x="4896" y="10838"/>
                  </a:lnTo>
                  <a:lnTo>
                    <a:pt x="3644" y="9584"/>
                  </a:lnTo>
                  <a:cubicBezTo>
                    <a:pt x="4515" y="7370"/>
                    <a:pt x="5834" y="5359"/>
                    <a:pt x="7522" y="3679"/>
                  </a:cubicBezTo>
                  <a:lnTo>
                    <a:pt x="7545" y="3654"/>
                  </a:lnTo>
                  <a:cubicBezTo>
                    <a:pt x="8491" y="2708"/>
                    <a:pt x="9633" y="1981"/>
                    <a:pt x="10890" y="1521"/>
                  </a:cubicBezTo>
                  <a:close/>
                  <a:moveTo>
                    <a:pt x="12605" y="10334"/>
                  </a:moveTo>
                  <a:lnTo>
                    <a:pt x="12605" y="10334"/>
                  </a:lnTo>
                  <a:cubicBezTo>
                    <a:pt x="12461" y="11681"/>
                    <a:pt x="11861" y="12939"/>
                    <a:pt x="10902" y="13897"/>
                  </a:cubicBezTo>
                  <a:lnTo>
                    <a:pt x="10467" y="14333"/>
                  </a:lnTo>
                  <a:lnTo>
                    <a:pt x="9562" y="12520"/>
                  </a:lnTo>
                  <a:cubicBezTo>
                    <a:pt x="10648" y="11898"/>
                    <a:pt x="11667" y="11166"/>
                    <a:pt x="12605" y="10334"/>
                  </a:cubicBezTo>
                  <a:close/>
                  <a:moveTo>
                    <a:pt x="3402" y="10704"/>
                  </a:moveTo>
                  <a:lnTo>
                    <a:pt x="4216" y="11517"/>
                  </a:lnTo>
                  <a:lnTo>
                    <a:pt x="3196" y="12538"/>
                  </a:lnTo>
                  <a:cubicBezTo>
                    <a:pt x="3014" y="12727"/>
                    <a:pt x="3017" y="13025"/>
                    <a:pt x="3201" y="13211"/>
                  </a:cubicBezTo>
                  <a:cubicBezTo>
                    <a:pt x="3295" y="13305"/>
                    <a:pt x="3418" y="13352"/>
                    <a:pt x="3541" y="13352"/>
                  </a:cubicBezTo>
                  <a:cubicBezTo>
                    <a:pt x="3662" y="13352"/>
                    <a:pt x="3782" y="13307"/>
                    <a:pt x="3875" y="13217"/>
                  </a:cubicBezTo>
                  <a:lnTo>
                    <a:pt x="4896" y="12198"/>
                  </a:lnTo>
                  <a:lnTo>
                    <a:pt x="5709" y="13011"/>
                  </a:lnTo>
                  <a:cubicBezTo>
                    <a:pt x="5196" y="13712"/>
                    <a:pt x="4537" y="14294"/>
                    <a:pt x="3777" y="14714"/>
                  </a:cubicBezTo>
                  <a:cubicBezTo>
                    <a:pt x="2914" y="15188"/>
                    <a:pt x="1946" y="15442"/>
                    <a:pt x="962" y="15451"/>
                  </a:cubicBezTo>
                  <a:cubicBezTo>
                    <a:pt x="978" y="13572"/>
                    <a:pt x="1883" y="11811"/>
                    <a:pt x="3402" y="10704"/>
                  </a:cubicBezTo>
                  <a:close/>
                  <a:moveTo>
                    <a:pt x="14045" y="1"/>
                  </a:moveTo>
                  <a:cubicBezTo>
                    <a:pt x="11451" y="1"/>
                    <a:pt x="8929" y="995"/>
                    <a:pt x="7022" y="2821"/>
                  </a:cubicBezTo>
                  <a:cubicBezTo>
                    <a:pt x="6915" y="2816"/>
                    <a:pt x="6807" y="2814"/>
                    <a:pt x="6700" y="2814"/>
                  </a:cubicBezTo>
                  <a:cubicBezTo>
                    <a:pt x="4880" y="2814"/>
                    <a:pt x="3128" y="3537"/>
                    <a:pt x="1836" y="4830"/>
                  </a:cubicBezTo>
                  <a:lnTo>
                    <a:pt x="930" y="5737"/>
                  </a:lnTo>
                  <a:cubicBezTo>
                    <a:pt x="697" y="5970"/>
                    <a:pt x="760" y="6361"/>
                    <a:pt x="1054" y="6507"/>
                  </a:cubicBezTo>
                  <a:lnTo>
                    <a:pt x="3436" y="7698"/>
                  </a:lnTo>
                  <a:cubicBezTo>
                    <a:pt x="3135" y="8295"/>
                    <a:pt x="2867" y="8909"/>
                    <a:pt x="2632" y="9536"/>
                  </a:cubicBezTo>
                  <a:cubicBezTo>
                    <a:pt x="2570" y="9698"/>
                    <a:pt x="2604" y="9883"/>
                    <a:pt x="2717" y="10016"/>
                  </a:cubicBezTo>
                  <a:cubicBezTo>
                    <a:pt x="1006" y="11319"/>
                    <a:pt x="0" y="13346"/>
                    <a:pt x="0" y="15497"/>
                  </a:cubicBezTo>
                  <a:lnTo>
                    <a:pt x="0" y="15931"/>
                  </a:lnTo>
                  <a:cubicBezTo>
                    <a:pt x="0" y="16196"/>
                    <a:pt x="215" y="16411"/>
                    <a:pt x="480" y="16411"/>
                  </a:cubicBezTo>
                  <a:lnTo>
                    <a:pt x="915" y="16411"/>
                  </a:lnTo>
                  <a:cubicBezTo>
                    <a:pt x="3067" y="16411"/>
                    <a:pt x="5093" y="15407"/>
                    <a:pt x="6397" y="13695"/>
                  </a:cubicBezTo>
                  <a:cubicBezTo>
                    <a:pt x="6485" y="13771"/>
                    <a:pt x="6597" y="13810"/>
                    <a:pt x="6710" y="13810"/>
                  </a:cubicBezTo>
                  <a:cubicBezTo>
                    <a:pt x="6766" y="13810"/>
                    <a:pt x="6824" y="13800"/>
                    <a:pt x="6879" y="13780"/>
                  </a:cubicBezTo>
                  <a:cubicBezTo>
                    <a:pt x="7504" y="13545"/>
                    <a:pt x="8116" y="13277"/>
                    <a:pt x="8714" y="12976"/>
                  </a:cubicBezTo>
                  <a:lnTo>
                    <a:pt x="9906" y="15358"/>
                  </a:lnTo>
                  <a:cubicBezTo>
                    <a:pt x="9975" y="15496"/>
                    <a:pt x="10106" y="15593"/>
                    <a:pt x="10259" y="15618"/>
                  </a:cubicBezTo>
                  <a:cubicBezTo>
                    <a:pt x="10284" y="15622"/>
                    <a:pt x="10310" y="15623"/>
                    <a:pt x="10335" y="15623"/>
                  </a:cubicBezTo>
                  <a:cubicBezTo>
                    <a:pt x="10462" y="15623"/>
                    <a:pt x="10585" y="15572"/>
                    <a:pt x="10675" y="15483"/>
                  </a:cubicBezTo>
                  <a:lnTo>
                    <a:pt x="11581" y="14576"/>
                  </a:lnTo>
                  <a:cubicBezTo>
                    <a:pt x="12952" y="13207"/>
                    <a:pt x="13681" y="11324"/>
                    <a:pt x="13592" y="9391"/>
                  </a:cubicBezTo>
                  <a:cubicBezTo>
                    <a:pt x="15841" y="7040"/>
                    <a:pt x="16830" y="3754"/>
                    <a:pt x="16248" y="553"/>
                  </a:cubicBezTo>
                  <a:cubicBezTo>
                    <a:pt x="16212" y="355"/>
                    <a:pt x="16058" y="201"/>
                    <a:pt x="15860" y="165"/>
                  </a:cubicBezTo>
                  <a:cubicBezTo>
                    <a:pt x="15256" y="55"/>
                    <a:pt x="14648" y="1"/>
                    <a:pt x="14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1830525" y="3682150"/>
              <a:ext cx="113050" cy="104175"/>
            </a:xfrm>
            <a:custGeom>
              <a:avLst/>
              <a:gdLst/>
              <a:ahLst/>
              <a:cxnLst/>
              <a:rect l="l" t="t" r="r" b="b"/>
              <a:pathLst>
                <a:path w="4522" h="4167" extrusionOk="0">
                  <a:moveTo>
                    <a:pt x="2238" y="962"/>
                  </a:moveTo>
                  <a:cubicBezTo>
                    <a:pt x="2529" y="962"/>
                    <a:pt x="2816" y="1076"/>
                    <a:pt x="3031" y="1290"/>
                  </a:cubicBezTo>
                  <a:cubicBezTo>
                    <a:pt x="3468" y="1728"/>
                    <a:pt x="3468" y="2438"/>
                    <a:pt x="3031" y="2876"/>
                  </a:cubicBezTo>
                  <a:cubicBezTo>
                    <a:pt x="2816" y="3091"/>
                    <a:pt x="2529" y="3205"/>
                    <a:pt x="2238" y="3205"/>
                  </a:cubicBezTo>
                  <a:cubicBezTo>
                    <a:pt x="2093" y="3205"/>
                    <a:pt x="1948" y="3177"/>
                    <a:pt x="1809" y="3119"/>
                  </a:cubicBezTo>
                  <a:cubicBezTo>
                    <a:pt x="1390" y="2945"/>
                    <a:pt x="1116" y="2537"/>
                    <a:pt x="1116" y="2083"/>
                  </a:cubicBezTo>
                  <a:cubicBezTo>
                    <a:pt x="1116" y="1630"/>
                    <a:pt x="1390" y="1220"/>
                    <a:pt x="1809" y="1047"/>
                  </a:cubicBezTo>
                  <a:cubicBezTo>
                    <a:pt x="1948" y="990"/>
                    <a:pt x="2093" y="962"/>
                    <a:pt x="2238" y="962"/>
                  </a:cubicBezTo>
                  <a:close/>
                  <a:moveTo>
                    <a:pt x="2242" y="0"/>
                  </a:moveTo>
                  <a:cubicBezTo>
                    <a:pt x="2240" y="0"/>
                    <a:pt x="2239" y="0"/>
                    <a:pt x="2237" y="0"/>
                  </a:cubicBezTo>
                  <a:cubicBezTo>
                    <a:pt x="1244" y="0"/>
                    <a:pt x="389" y="702"/>
                    <a:pt x="194" y="1677"/>
                  </a:cubicBezTo>
                  <a:cubicBezTo>
                    <a:pt x="1" y="2651"/>
                    <a:pt x="522" y="3628"/>
                    <a:pt x="1440" y="4007"/>
                  </a:cubicBezTo>
                  <a:cubicBezTo>
                    <a:pt x="1700" y="4114"/>
                    <a:pt x="1970" y="4166"/>
                    <a:pt x="2237" y="4166"/>
                  </a:cubicBezTo>
                  <a:cubicBezTo>
                    <a:pt x="2916" y="4166"/>
                    <a:pt x="3573" y="3833"/>
                    <a:pt x="3969" y="3240"/>
                  </a:cubicBezTo>
                  <a:cubicBezTo>
                    <a:pt x="4521" y="2414"/>
                    <a:pt x="4413" y="1312"/>
                    <a:pt x="3710" y="609"/>
                  </a:cubicBezTo>
                  <a:cubicBezTo>
                    <a:pt x="3322" y="220"/>
                    <a:pt x="2794" y="0"/>
                    <a:pt x="2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44"/>
          <p:cNvGrpSpPr/>
          <p:nvPr/>
        </p:nvGrpSpPr>
        <p:grpSpPr>
          <a:xfrm>
            <a:off x="7266641" y="2215487"/>
            <a:ext cx="356242" cy="356263"/>
            <a:chOff x="1068100" y="3571575"/>
            <a:chExt cx="410275" cy="410300"/>
          </a:xfrm>
        </p:grpSpPr>
        <p:sp>
          <p:nvSpPr>
            <p:cNvPr id="567" name="Google Shape;567;p44"/>
            <p:cNvSpPr/>
            <p:nvPr/>
          </p:nvSpPr>
          <p:spPr>
            <a:xfrm>
              <a:off x="1245225" y="3917725"/>
              <a:ext cx="56075" cy="24100"/>
            </a:xfrm>
            <a:custGeom>
              <a:avLst/>
              <a:gdLst/>
              <a:ahLst/>
              <a:cxnLst/>
              <a:rect l="l" t="t" r="r" b="b"/>
              <a:pathLst>
                <a:path w="2243" h="964" extrusionOk="0">
                  <a:moveTo>
                    <a:pt x="480" y="1"/>
                  </a:moveTo>
                  <a:cubicBezTo>
                    <a:pt x="214" y="1"/>
                    <a:pt x="0" y="216"/>
                    <a:pt x="0" y="483"/>
                  </a:cubicBezTo>
                  <a:cubicBezTo>
                    <a:pt x="0" y="748"/>
                    <a:pt x="214" y="963"/>
                    <a:pt x="480" y="963"/>
                  </a:cubicBezTo>
                  <a:lnTo>
                    <a:pt x="1762" y="963"/>
                  </a:lnTo>
                  <a:cubicBezTo>
                    <a:pt x="2027" y="963"/>
                    <a:pt x="2242" y="748"/>
                    <a:pt x="2242" y="483"/>
                  </a:cubicBezTo>
                  <a:cubicBezTo>
                    <a:pt x="2242" y="216"/>
                    <a:pt x="2027" y="1"/>
                    <a:pt x="1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1325325" y="3917725"/>
              <a:ext cx="40075" cy="24100"/>
            </a:xfrm>
            <a:custGeom>
              <a:avLst/>
              <a:gdLst/>
              <a:ahLst/>
              <a:cxnLst/>
              <a:rect l="l" t="t" r="r" b="b"/>
              <a:pathLst>
                <a:path w="1603" h="964" extrusionOk="0">
                  <a:moveTo>
                    <a:pt x="481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8"/>
                    <a:pt x="216" y="963"/>
                    <a:pt x="481" y="963"/>
                  </a:cubicBezTo>
                  <a:lnTo>
                    <a:pt x="1122" y="963"/>
                  </a:lnTo>
                  <a:cubicBezTo>
                    <a:pt x="1387" y="963"/>
                    <a:pt x="1602" y="748"/>
                    <a:pt x="1602" y="483"/>
                  </a:cubicBezTo>
                  <a:cubicBezTo>
                    <a:pt x="1602" y="216"/>
                    <a:pt x="1387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181075" y="3917725"/>
              <a:ext cx="40075" cy="24100"/>
            </a:xfrm>
            <a:custGeom>
              <a:avLst/>
              <a:gdLst/>
              <a:ahLst/>
              <a:cxnLst/>
              <a:rect l="l" t="t" r="r" b="b"/>
              <a:pathLst>
                <a:path w="1603" h="964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8"/>
                    <a:pt x="216" y="963"/>
                    <a:pt x="482" y="963"/>
                  </a:cubicBezTo>
                  <a:lnTo>
                    <a:pt x="1122" y="963"/>
                  </a:lnTo>
                  <a:cubicBezTo>
                    <a:pt x="1387" y="963"/>
                    <a:pt x="1602" y="748"/>
                    <a:pt x="1602" y="483"/>
                  </a:cubicBezTo>
                  <a:cubicBezTo>
                    <a:pt x="1602" y="216"/>
                    <a:pt x="1387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1068100" y="3571575"/>
              <a:ext cx="410275" cy="410300"/>
            </a:xfrm>
            <a:custGeom>
              <a:avLst/>
              <a:gdLst/>
              <a:ahLst/>
              <a:cxnLst/>
              <a:rect l="l" t="t" r="r" b="b"/>
              <a:pathLst>
                <a:path w="16411" h="16412" extrusionOk="0">
                  <a:moveTo>
                    <a:pt x="15450" y="2885"/>
                  </a:moveTo>
                  <a:lnTo>
                    <a:pt x="15450" y="5129"/>
                  </a:lnTo>
                  <a:lnTo>
                    <a:pt x="11123" y="5129"/>
                  </a:lnTo>
                  <a:cubicBezTo>
                    <a:pt x="11035" y="5129"/>
                    <a:pt x="10950" y="5152"/>
                    <a:pt x="10875" y="5198"/>
                  </a:cubicBezTo>
                  <a:lnTo>
                    <a:pt x="10001" y="5722"/>
                  </a:lnTo>
                  <a:lnTo>
                    <a:pt x="10001" y="2885"/>
                  </a:lnTo>
                  <a:close/>
                  <a:moveTo>
                    <a:pt x="6410" y="7052"/>
                  </a:moveTo>
                  <a:lnTo>
                    <a:pt x="6410" y="9890"/>
                  </a:lnTo>
                  <a:lnTo>
                    <a:pt x="5536" y="9366"/>
                  </a:lnTo>
                  <a:cubicBezTo>
                    <a:pt x="5461" y="9320"/>
                    <a:pt x="5376" y="9297"/>
                    <a:pt x="5288" y="9297"/>
                  </a:cubicBezTo>
                  <a:lnTo>
                    <a:pt x="962" y="9297"/>
                  </a:lnTo>
                  <a:lnTo>
                    <a:pt x="962" y="7052"/>
                  </a:lnTo>
                  <a:close/>
                  <a:moveTo>
                    <a:pt x="11732" y="963"/>
                  </a:moveTo>
                  <a:cubicBezTo>
                    <a:pt x="12174" y="963"/>
                    <a:pt x="12531" y="1321"/>
                    <a:pt x="12533" y="1764"/>
                  </a:cubicBezTo>
                  <a:lnTo>
                    <a:pt x="12533" y="1925"/>
                  </a:lnTo>
                  <a:lnTo>
                    <a:pt x="9519" y="1925"/>
                  </a:lnTo>
                  <a:cubicBezTo>
                    <a:pt x="9518" y="1925"/>
                    <a:pt x="9517" y="1925"/>
                    <a:pt x="9516" y="1925"/>
                  </a:cubicBezTo>
                  <a:cubicBezTo>
                    <a:pt x="9253" y="1925"/>
                    <a:pt x="9039" y="2140"/>
                    <a:pt x="9039" y="2405"/>
                  </a:cubicBezTo>
                  <a:lnTo>
                    <a:pt x="9039" y="6572"/>
                  </a:lnTo>
                  <a:cubicBezTo>
                    <a:pt x="9039" y="6853"/>
                    <a:pt x="9270" y="7053"/>
                    <a:pt x="9521" y="7053"/>
                  </a:cubicBezTo>
                  <a:cubicBezTo>
                    <a:pt x="9603" y="7053"/>
                    <a:pt x="9687" y="7032"/>
                    <a:pt x="9767" y="6985"/>
                  </a:cubicBezTo>
                  <a:lnTo>
                    <a:pt x="11254" y="6091"/>
                  </a:lnTo>
                  <a:lnTo>
                    <a:pt x="12531" y="6091"/>
                  </a:lnTo>
                  <a:lnTo>
                    <a:pt x="12533" y="12245"/>
                  </a:lnTo>
                  <a:lnTo>
                    <a:pt x="3878" y="12245"/>
                  </a:lnTo>
                  <a:lnTo>
                    <a:pt x="3878" y="10258"/>
                  </a:lnTo>
                  <a:lnTo>
                    <a:pt x="5155" y="10258"/>
                  </a:lnTo>
                  <a:lnTo>
                    <a:pt x="6644" y="11151"/>
                  </a:lnTo>
                  <a:cubicBezTo>
                    <a:pt x="6723" y="11198"/>
                    <a:pt x="6808" y="11220"/>
                    <a:pt x="6890" y="11220"/>
                  </a:cubicBezTo>
                  <a:cubicBezTo>
                    <a:pt x="7141" y="11220"/>
                    <a:pt x="7372" y="11019"/>
                    <a:pt x="7372" y="10738"/>
                  </a:cubicBezTo>
                  <a:lnTo>
                    <a:pt x="7372" y="6572"/>
                  </a:lnTo>
                  <a:cubicBezTo>
                    <a:pt x="7372" y="6306"/>
                    <a:pt x="7157" y="6091"/>
                    <a:pt x="6892" y="6091"/>
                  </a:cubicBezTo>
                  <a:lnTo>
                    <a:pt x="3878" y="6091"/>
                  </a:lnTo>
                  <a:lnTo>
                    <a:pt x="3878" y="1764"/>
                  </a:lnTo>
                  <a:cubicBezTo>
                    <a:pt x="3879" y="1321"/>
                    <a:pt x="4237" y="963"/>
                    <a:pt x="4680" y="963"/>
                  </a:cubicBezTo>
                  <a:close/>
                  <a:moveTo>
                    <a:pt x="12533" y="13206"/>
                  </a:moveTo>
                  <a:lnTo>
                    <a:pt x="12533" y="14648"/>
                  </a:lnTo>
                  <a:cubicBezTo>
                    <a:pt x="12531" y="15090"/>
                    <a:pt x="12174" y="15449"/>
                    <a:pt x="11732" y="15451"/>
                  </a:cubicBezTo>
                  <a:lnTo>
                    <a:pt x="4680" y="15451"/>
                  </a:lnTo>
                  <a:cubicBezTo>
                    <a:pt x="4237" y="15449"/>
                    <a:pt x="3879" y="15090"/>
                    <a:pt x="3878" y="14648"/>
                  </a:cubicBezTo>
                  <a:lnTo>
                    <a:pt x="3878" y="13206"/>
                  </a:lnTo>
                  <a:close/>
                  <a:moveTo>
                    <a:pt x="4680" y="0"/>
                  </a:moveTo>
                  <a:cubicBezTo>
                    <a:pt x="3707" y="2"/>
                    <a:pt x="2917" y="790"/>
                    <a:pt x="2917" y="1764"/>
                  </a:cubicBezTo>
                  <a:lnTo>
                    <a:pt x="2917" y="6091"/>
                  </a:lnTo>
                  <a:lnTo>
                    <a:pt x="480" y="6091"/>
                  </a:lnTo>
                  <a:cubicBezTo>
                    <a:pt x="215" y="6091"/>
                    <a:pt x="0" y="6306"/>
                    <a:pt x="0" y="6572"/>
                  </a:cubicBezTo>
                  <a:lnTo>
                    <a:pt x="0" y="9777"/>
                  </a:lnTo>
                  <a:cubicBezTo>
                    <a:pt x="0" y="10042"/>
                    <a:pt x="215" y="10258"/>
                    <a:pt x="480" y="10258"/>
                  </a:cubicBezTo>
                  <a:lnTo>
                    <a:pt x="2917" y="10258"/>
                  </a:lnTo>
                  <a:lnTo>
                    <a:pt x="2917" y="14649"/>
                  </a:lnTo>
                  <a:cubicBezTo>
                    <a:pt x="2917" y="15622"/>
                    <a:pt x="3707" y="16411"/>
                    <a:pt x="4680" y="16411"/>
                  </a:cubicBezTo>
                  <a:lnTo>
                    <a:pt x="11730" y="16411"/>
                  </a:lnTo>
                  <a:cubicBezTo>
                    <a:pt x="12704" y="16411"/>
                    <a:pt x="13494" y="15622"/>
                    <a:pt x="13494" y="14649"/>
                  </a:cubicBezTo>
                  <a:lnTo>
                    <a:pt x="13494" y="6091"/>
                  </a:lnTo>
                  <a:lnTo>
                    <a:pt x="15930" y="6091"/>
                  </a:lnTo>
                  <a:cubicBezTo>
                    <a:pt x="16196" y="6091"/>
                    <a:pt x="16411" y="5876"/>
                    <a:pt x="16411" y="5609"/>
                  </a:cubicBezTo>
                  <a:lnTo>
                    <a:pt x="16411" y="2405"/>
                  </a:lnTo>
                  <a:cubicBezTo>
                    <a:pt x="16411" y="2140"/>
                    <a:pt x="16197" y="1925"/>
                    <a:pt x="15933" y="1925"/>
                  </a:cubicBezTo>
                  <a:cubicBezTo>
                    <a:pt x="15932" y="1925"/>
                    <a:pt x="15931" y="1925"/>
                    <a:pt x="15930" y="1925"/>
                  </a:cubicBezTo>
                  <a:lnTo>
                    <a:pt x="13494" y="1925"/>
                  </a:lnTo>
                  <a:lnTo>
                    <a:pt x="13494" y="1764"/>
                  </a:lnTo>
                  <a:cubicBezTo>
                    <a:pt x="13494" y="790"/>
                    <a:pt x="12704" y="2"/>
                    <a:pt x="1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1341900" y="3659725"/>
              <a:ext cx="88150" cy="24050"/>
            </a:xfrm>
            <a:custGeom>
              <a:avLst/>
              <a:gdLst/>
              <a:ahLst/>
              <a:cxnLst/>
              <a:rect l="l" t="t" r="r" b="b"/>
              <a:pathLst>
                <a:path w="3526" h="962" extrusionOk="0">
                  <a:moveTo>
                    <a:pt x="481" y="1"/>
                  </a:moveTo>
                  <a:cubicBezTo>
                    <a:pt x="216" y="1"/>
                    <a:pt x="1" y="215"/>
                    <a:pt x="1" y="481"/>
                  </a:cubicBezTo>
                  <a:cubicBezTo>
                    <a:pt x="1" y="747"/>
                    <a:pt x="216" y="962"/>
                    <a:pt x="481" y="962"/>
                  </a:cubicBezTo>
                  <a:cubicBezTo>
                    <a:pt x="484" y="962"/>
                    <a:pt x="488" y="962"/>
                    <a:pt x="491" y="962"/>
                  </a:cubicBezTo>
                  <a:lnTo>
                    <a:pt x="3056" y="962"/>
                  </a:lnTo>
                  <a:cubicBezTo>
                    <a:pt x="3316" y="957"/>
                    <a:pt x="3526" y="743"/>
                    <a:pt x="3526" y="481"/>
                  </a:cubicBezTo>
                  <a:cubicBezTo>
                    <a:pt x="3526" y="219"/>
                    <a:pt x="3316" y="5"/>
                    <a:pt x="3056" y="1"/>
                  </a:cubicBezTo>
                  <a:lnTo>
                    <a:pt x="491" y="1"/>
                  </a:lnTo>
                  <a:cubicBezTo>
                    <a:pt x="488" y="1"/>
                    <a:pt x="484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1116425" y="3763900"/>
              <a:ext cx="87925" cy="24075"/>
            </a:xfrm>
            <a:custGeom>
              <a:avLst/>
              <a:gdLst/>
              <a:ahLst/>
              <a:cxnLst/>
              <a:rect l="l" t="t" r="r" b="b"/>
              <a:pathLst>
                <a:path w="3517" h="963" extrusionOk="0">
                  <a:moveTo>
                    <a:pt x="472" y="0"/>
                  </a:moveTo>
                  <a:cubicBezTo>
                    <a:pt x="210" y="5"/>
                    <a:pt x="0" y="219"/>
                    <a:pt x="0" y="481"/>
                  </a:cubicBezTo>
                  <a:cubicBezTo>
                    <a:pt x="0" y="743"/>
                    <a:pt x="210" y="957"/>
                    <a:pt x="472" y="962"/>
                  </a:cubicBezTo>
                  <a:lnTo>
                    <a:pt x="3034" y="962"/>
                  </a:lnTo>
                  <a:cubicBezTo>
                    <a:pt x="3301" y="962"/>
                    <a:pt x="3516" y="747"/>
                    <a:pt x="3516" y="481"/>
                  </a:cubicBezTo>
                  <a:cubicBezTo>
                    <a:pt x="3516" y="216"/>
                    <a:pt x="3301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"/>
          <p:cNvSpPr/>
          <p:nvPr/>
        </p:nvSpPr>
        <p:spPr>
          <a:xfrm>
            <a:off x="365700" y="1203800"/>
            <a:ext cx="2654100" cy="3573900"/>
          </a:xfrm>
          <a:prstGeom prst="roundRect">
            <a:avLst>
              <a:gd name="adj" fmla="val 507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Desain </a:t>
            </a:r>
            <a:r>
              <a:rPr lang="en" dirty="0" err="1"/>
              <a:t>Aplikasi</a:t>
            </a:r>
            <a:endParaRPr dirty="0"/>
          </a:p>
        </p:txBody>
      </p:sp>
      <p:grpSp>
        <p:nvGrpSpPr>
          <p:cNvPr id="550" name="Google Shape;550;p44"/>
          <p:cNvGrpSpPr/>
          <p:nvPr/>
        </p:nvGrpSpPr>
        <p:grpSpPr>
          <a:xfrm>
            <a:off x="140187" y="954314"/>
            <a:ext cx="451033" cy="498976"/>
            <a:chOff x="1820650" y="1393100"/>
            <a:chExt cx="602100" cy="666100"/>
          </a:xfrm>
        </p:grpSpPr>
        <p:sp>
          <p:nvSpPr>
            <p:cNvPr id="551" name="Google Shape;551;p44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44"/>
          <p:cNvGrpSpPr/>
          <p:nvPr/>
        </p:nvGrpSpPr>
        <p:grpSpPr>
          <a:xfrm>
            <a:off x="8429863" y="152404"/>
            <a:ext cx="561728" cy="498962"/>
            <a:chOff x="2696275" y="963625"/>
            <a:chExt cx="678825" cy="602975"/>
          </a:xfrm>
        </p:grpSpPr>
        <p:sp>
          <p:nvSpPr>
            <p:cNvPr id="554" name="Google Shape;554;p44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4"/>
          <p:cNvGrpSpPr/>
          <p:nvPr/>
        </p:nvGrpSpPr>
        <p:grpSpPr>
          <a:xfrm>
            <a:off x="8645841" y="4680648"/>
            <a:ext cx="431555" cy="432703"/>
            <a:chOff x="133738" y="317889"/>
            <a:chExt cx="460473" cy="461698"/>
          </a:xfrm>
        </p:grpSpPr>
        <p:sp>
          <p:nvSpPr>
            <p:cNvPr id="558" name="Google Shape;558;p44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iPhone 14 Pro - 1">
            <a:extLst>
              <a:ext uri="{FF2B5EF4-FFF2-40B4-BE49-F238E27FC236}">
                <a16:creationId xmlns:a16="http://schemas.microsoft.com/office/drawing/2014/main" id="{C0122BAA-B408-5D58-050D-9A4811F9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93" y="1553068"/>
            <a:ext cx="1259840" cy="2733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Google Shape;536;p44">
            <a:extLst>
              <a:ext uri="{FF2B5EF4-FFF2-40B4-BE49-F238E27FC236}">
                <a16:creationId xmlns:a16="http://schemas.microsoft.com/office/drawing/2014/main" id="{2BD66EF6-2E8E-F066-D170-5D30B424DBBF}"/>
              </a:ext>
            </a:extLst>
          </p:cNvPr>
          <p:cNvSpPr/>
          <p:nvPr/>
        </p:nvSpPr>
        <p:spPr>
          <a:xfrm>
            <a:off x="3170984" y="1203800"/>
            <a:ext cx="2654100" cy="3573900"/>
          </a:xfrm>
          <a:prstGeom prst="roundRect">
            <a:avLst>
              <a:gd name="adj" fmla="val 507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36;p44">
            <a:extLst>
              <a:ext uri="{FF2B5EF4-FFF2-40B4-BE49-F238E27FC236}">
                <a16:creationId xmlns:a16="http://schemas.microsoft.com/office/drawing/2014/main" id="{675E5D9C-5A79-081D-6F4B-6608FD34CD44}"/>
              </a:ext>
            </a:extLst>
          </p:cNvPr>
          <p:cNvSpPr/>
          <p:nvPr/>
        </p:nvSpPr>
        <p:spPr>
          <a:xfrm>
            <a:off x="6056275" y="1203800"/>
            <a:ext cx="2654100" cy="3573900"/>
          </a:xfrm>
          <a:prstGeom prst="roundRect">
            <a:avLst>
              <a:gd name="adj" fmla="val 507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 descr="iPhone 14 Pro - 2">
            <a:extLst>
              <a:ext uri="{FF2B5EF4-FFF2-40B4-BE49-F238E27FC236}">
                <a16:creationId xmlns:a16="http://schemas.microsoft.com/office/drawing/2014/main" id="{2C585C1A-6D05-6A43-67EB-43501F273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114" y="1557956"/>
            <a:ext cx="1259840" cy="273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iPhone 14 Pro - 3">
            <a:extLst>
              <a:ext uri="{FF2B5EF4-FFF2-40B4-BE49-F238E27FC236}">
                <a16:creationId xmlns:a16="http://schemas.microsoft.com/office/drawing/2014/main" id="{EB8F8968-92BF-DA06-34B4-673B8EBD4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405" y="1624230"/>
            <a:ext cx="1259840" cy="2733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028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/>
          <p:nvPr/>
        </p:nvSpPr>
        <p:spPr>
          <a:xfrm>
            <a:off x="1353600" y="1175100"/>
            <a:ext cx="6436800" cy="1022960"/>
          </a:xfrm>
          <a:prstGeom prst="roundRect">
            <a:avLst>
              <a:gd name="adj" fmla="val 63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0"/>
          <p:cNvSpPr/>
          <p:nvPr/>
        </p:nvSpPr>
        <p:spPr>
          <a:xfrm>
            <a:off x="1353600" y="2331497"/>
            <a:ext cx="6436800" cy="858600"/>
          </a:xfrm>
          <a:prstGeom prst="roundRect">
            <a:avLst>
              <a:gd name="adj" fmla="val 1225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0"/>
          <p:cNvSpPr/>
          <p:nvPr/>
        </p:nvSpPr>
        <p:spPr>
          <a:xfrm>
            <a:off x="2865786" y="1482427"/>
            <a:ext cx="3412428" cy="3578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TERIMA KASIH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3"/>
              </a:solidFill>
              <a:latin typeface="Poppins"/>
            </a:endParaRPr>
          </a:p>
        </p:txBody>
      </p:sp>
      <p:sp>
        <p:nvSpPr>
          <p:cNvPr id="348" name="Google Shape;348;p40"/>
          <p:cNvSpPr txBox="1">
            <a:spLocks noGrp="1"/>
          </p:cNvSpPr>
          <p:nvPr>
            <p:ph type="subTitle" idx="1"/>
          </p:nvPr>
        </p:nvSpPr>
        <p:spPr>
          <a:xfrm>
            <a:off x="1880400" y="2420652"/>
            <a:ext cx="53832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to </a:t>
            </a:r>
            <a:r>
              <a:rPr lang="en-ID" dirty="0" err="1"/>
              <a:t>slidesgo.com</a:t>
            </a:r>
            <a:r>
              <a:rPr lang="en-ID" dirty="0"/>
              <a:t> for Template PPT</a:t>
            </a:r>
            <a:endParaRPr dirty="0"/>
          </a:p>
        </p:txBody>
      </p:sp>
      <p:grpSp>
        <p:nvGrpSpPr>
          <p:cNvPr id="349" name="Google Shape;349;p40"/>
          <p:cNvGrpSpPr/>
          <p:nvPr/>
        </p:nvGrpSpPr>
        <p:grpSpPr>
          <a:xfrm>
            <a:off x="1485834" y="678075"/>
            <a:ext cx="6172332" cy="3787373"/>
            <a:chOff x="1438200" y="702550"/>
            <a:chExt cx="6267600" cy="3738400"/>
          </a:xfrm>
        </p:grpSpPr>
        <p:cxnSp>
          <p:nvCxnSpPr>
            <p:cNvPr id="350" name="Google Shape;350;p40"/>
            <p:cNvCxnSpPr/>
            <p:nvPr/>
          </p:nvCxnSpPr>
          <p:spPr>
            <a:xfrm>
              <a:off x="1438200" y="4440950"/>
              <a:ext cx="62676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40"/>
            <p:cNvCxnSpPr/>
            <p:nvPr/>
          </p:nvCxnSpPr>
          <p:spPr>
            <a:xfrm>
              <a:off x="1438200" y="702550"/>
              <a:ext cx="62676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2" name="Google Shape;352;p40"/>
          <p:cNvGrpSpPr/>
          <p:nvPr/>
        </p:nvGrpSpPr>
        <p:grpSpPr>
          <a:xfrm>
            <a:off x="722365" y="678098"/>
            <a:ext cx="678837" cy="577480"/>
            <a:chOff x="3475975" y="624225"/>
            <a:chExt cx="737225" cy="627150"/>
          </a:xfrm>
        </p:grpSpPr>
        <p:sp>
          <p:nvSpPr>
            <p:cNvPr id="353" name="Google Shape;353;p40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40"/>
          <p:cNvGrpSpPr/>
          <p:nvPr/>
        </p:nvGrpSpPr>
        <p:grpSpPr>
          <a:xfrm>
            <a:off x="722365" y="2198063"/>
            <a:ext cx="849091" cy="639458"/>
            <a:chOff x="1574625" y="624700"/>
            <a:chExt cx="822125" cy="619150"/>
          </a:xfrm>
        </p:grpSpPr>
        <p:sp>
          <p:nvSpPr>
            <p:cNvPr id="358" name="Google Shape;358;p40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40"/>
          <p:cNvSpPr/>
          <p:nvPr/>
        </p:nvSpPr>
        <p:spPr>
          <a:xfrm>
            <a:off x="844450" y="1613395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40"/>
          <p:cNvGrpSpPr/>
          <p:nvPr/>
        </p:nvGrpSpPr>
        <p:grpSpPr>
          <a:xfrm>
            <a:off x="7865553" y="651412"/>
            <a:ext cx="602100" cy="666100"/>
            <a:chOff x="1820650" y="1393100"/>
            <a:chExt cx="602100" cy="666100"/>
          </a:xfrm>
        </p:grpSpPr>
        <p:sp>
          <p:nvSpPr>
            <p:cNvPr id="362" name="Google Shape;362;p40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40"/>
          <p:cNvSpPr/>
          <p:nvPr/>
        </p:nvSpPr>
        <p:spPr>
          <a:xfrm>
            <a:off x="8042395" y="1706359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810263" y="3195339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40"/>
          <p:cNvGrpSpPr/>
          <p:nvPr/>
        </p:nvGrpSpPr>
        <p:grpSpPr>
          <a:xfrm>
            <a:off x="687640" y="3799332"/>
            <a:ext cx="500699" cy="666069"/>
            <a:chOff x="4863650" y="3815375"/>
            <a:chExt cx="624625" cy="830925"/>
          </a:xfrm>
        </p:grpSpPr>
        <p:sp>
          <p:nvSpPr>
            <p:cNvPr id="367" name="Google Shape;367;p40"/>
            <p:cNvSpPr/>
            <p:nvPr/>
          </p:nvSpPr>
          <p:spPr>
            <a:xfrm>
              <a:off x="5086300" y="4421100"/>
              <a:ext cx="236875" cy="180150"/>
            </a:xfrm>
            <a:custGeom>
              <a:avLst/>
              <a:gdLst/>
              <a:ahLst/>
              <a:cxnLst/>
              <a:rect l="l" t="t" r="r" b="b"/>
              <a:pathLst>
                <a:path w="9475" h="7206" extrusionOk="0">
                  <a:moveTo>
                    <a:pt x="835" y="1"/>
                  </a:moveTo>
                  <a:cubicBezTo>
                    <a:pt x="301" y="468"/>
                    <a:pt x="1" y="1102"/>
                    <a:pt x="34" y="1802"/>
                  </a:cubicBezTo>
                  <a:lnTo>
                    <a:pt x="34" y="4871"/>
                  </a:lnTo>
                  <a:cubicBezTo>
                    <a:pt x="34" y="6172"/>
                    <a:pt x="1068" y="7206"/>
                    <a:pt x="2369" y="7206"/>
                  </a:cubicBezTo>
                  <a:lnTo>
                    <a:pt x="7106" y="7206"/>
                  </a:lnTo>
                  <a:cubicBezTo>
                    <a:pt x="8407" y="7206"/>
                    <a:pt x="9474" y="6172"/>
                    <a:pt x="9474" y="4871"/>
                  </a:cubicBezTo>
                  <a:lnTo>
                    <a:pt x="9474" y="1802"/>
                  </a:lnTo>
                  <a:cubicBezTo>
                    <a:pt x="9474" y="1102"/>
                    <a:pt x="9174" y="468"/>
                    <a:pt x="8673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163850" y="4601225"/>
              <a:ext cx="81750" cy="45075"/>
            </a:xfrm>
            <a:custGeom>
              <a:avLst/>
              <a:gdLst/>
              <a:ahLst/>
              <a:cxnLst/>
              <a:rect l="l" t="t" r="r" b="b"/>
              <a:pathLst>
                <a:path w="3270" h="1803" extrusionOk="0">
                  <a:moveTo>
                    <a:pt x="1" y="1"/>
                  </a:moveTo>
                  <a:lnTo>
                    <a:pt x="1" y="735"/>
                  </a:lnTo>
                  <a:cubicBezTo>
                    <a:pt x="1" y="1335"/>
                    <a:pt x="468" y="1802"/>
                    <a:pt x="1068" y="1802"/>
                  </a:cubicBezTo>
                  <a:lnTo>
                    <a:pt x="2236" y="1802"/>
                  </a:lnTo>
                  <a:cubicBezTo>
                    <a:pt x="2803" y="1802"/>
                    <a:pt x="3270" y="1335"/>
                    <a:pt x="3270" y="735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4863650" y="3815375"/>
              <a:ext cx="624625" cy="620775"/>
            </a:xfrm>
            <a:custGeom>
              <a:avLst/>
              <a:gdLst/>
              <a:ahLst/>
              <a:cxnLst/>
              <a:rect l="l" t="t" r="r" b="b"/>
              <a:pathLst>
                <a:path w="24985" h="24831" extrusionOk="0">
                  <a:moveTo>
                    <a:pt x="13631" y="0"/>
                  </a:moveTo>
                  <a:cubicBezTo>
                    <a:pt x="11583" y="0"/>
                    <a:pt x="9483" y="567"/>
                    <a:pt x="7539" y="1814"/>
                  </a:cubicBezTo>
                  <a:cubicBezTo>
                    <a:pt x="0" y="6651"/>
                    <a:pt x="767" y="17892"/>
                    <a:pt x="8940" y="21628"/>
                  </a:cubicBezTo>
                  <a:lnTo>
                    <a:pt x="8940" y="22462"/>
                  </a:lnTo>
                  <a:cubicBezTo>
                    <a:pt x="8940" y="23763"/>
                    <a:pt x="9974" y="24830"/>
                    <a:pt x="11275" y="24830"/>
                  </a:cubicBezTo>
                  <a:lnTo>
                    <a:pt x="16012" y="24830"/>
                  </a:lnTo>
                  <a:cubicBezTo>
                    <a:pt x="17313" y="24830"/>
                    <a:pt x="18380" y="23763"/>
                    <a:pt x="18380" y="22462"/>
                  </a:cubicBezTo>
                  <a:lnTo>
                    <a:pt x="18380" y="21628"/>
                  </a:lnTo>
                  <a:cubicBezTo>
                    <a:pt x="22383" y="19793"/>
                    <a:pt x="24985" y="15757"/>
                    <a:pt x="24985" y="11354"/>
                  </a:cubicBezTo>
                  <a:cubicBezTo>
                    <a:pt x="24985" y="4694"/>
                    <a:pt x="19527" y="0"/>
                    <a:pt x="13631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40"/>
          <p:cNvGrpSpPr/>
          <p:nvPr/>
        </p:nvGrpSpPr>
        <p:grpSpPr>
          <a:xfrm>
            <a:off x="7505089" y="3642125"/>
            <a:ext cx="965350" cy="823275"/>
            <a:chOff x="1481225" y="4240975"/>
            <a:chExt cx="965350" cy="823275"/>
          </a:xfrm>
        </p:grpSpPr>
        <p:sp>
          <p:nvSpPr>
            <p:cNvPr id="375" name="Google Shape;375;p40"/>
            <p:cNvSpPr/>
            <p:nvPr/>
          </p:nvSpPr>
          <p:spPr>
            <a:xfrm>
              <a:off x="2074975" y="4738825"/>
              <a:ext cx="371600" cy="325425"/>
            </a:xfrm>
            <a:custGeom>
              <a:avLst/>
              <a:gdLst/>
              <a:ahLst/>
              <a:cxnLst/>
              <a:rect l="l" t="t" r="r" b="b"/>
              <a:pathLst>
                <a:path w="14864" h="13017" extrusionOk="0">
                  <a:moveTo>
                    <a:pt x="2136" y="1"/>
                  </a:moveTo>
                  <a:lnTo>
                    <a:pt x="1" y="2169"/>
                  </a:lnTo>
                  <a:cubicBezTo>
                    <a:pt x="1168" y="4871"/>
                    <a:pt x="2703" y="7440"/>
                    <a:pt x="4504" y="9808"/>
                  </a:cubicBezTo>
                  <a:cubicBezTo>
                    <a:pt x="6281" y="12102"/>
                    <a:pt x="8170" y="13016"/>
                    <a:pt x="9713" y="13016"/>
                  </a:cubicBezTo>
                  <a:cubicBezTo>
                    <a:pt x="13149" y="13016"/>
                    <a:pt x="14863" y="8475"/>
                    <a:pt x="9775" y="4537"/>
                  </a:cubicBezTo>
                  <a:cubicBezTo>
                    <a:pt x="7440" y="2703"/>
                    <a:pt x="4871" y="1202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1979925" y="4644600"/>
              <a:ext cx="176800" cy="172850"/>
            </a:xfrm>
            <a:custGeom>
              <a:avLst/>
              <a:gdLst/>
              <a:ahLst/>
              <a:cxnLst/>
              <a:rect l="l" t="t" r="r" b="b"/>
              <a:pathLst>
                <a:path w="7072" h="6914" extrusionOk="0">
                  <a:moveTo>
                    <a:pt x="5437" y="1"/>
                  </a:moveTo>
                  <a:lnTo>
                    <a:pt x="0" y="5438"/>
                  </a:lnTo>
                  <a:lnTo>
                    <a:pt x="1034" y="6438"/>
                  </a:lnTo>
                  <a:cubicBezTo>
                    <a:pt x="1351" y="6755"/>
                    <a:pt x="1751" y="6914"/>
                    <a:pt x="2152" y="6914"/>
                  </a:cubicBezTo>
                  <a:cubicBezTo>
                    <a:pt x="2552" y="6914"/>
                    <a:pt x="2952" y="6755"/>
                    <a:pt x="3269" y="6438"/>
                  </a:cubicBezTo>
                  <a:lnTo>
                    <a:pt x="6472" y="3236"/>
                  </a:lnTo>
                  <a:cubicBezTo>
                    <a:pt x="7072" y="2636"/>
                    <a:pt x="7072" y="1635"/>
                    <a:pt x="6472" y="103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1481225" y="4240975"/>
              <a:ext cx="683850" cy="566275"/>
            </a:xfrm>
            <a:custGeom>
              <a:avLst/>
              <a:gdLst/>
              <a:ahLst/>
              <a:cxnLst/>
              <a:rect l="l" t="t" r="r" b="b"/>
              <a:pathLst>
                <a:path w="27354" h="22651" extrusionOk="0">
                  <a:moveTo>
                    <a:pt x="15132" y="1"/>
                  </a:moveTo>
                  <a:cubicBezTo>
                    <a:pt x="12234" y="1"/>
                    <a:pt x="9341" y="1101"/>
                    <a:pt x="7139" y="3303"/>
                  </a:cubicBezTo>
                  <a:cubicBezTo>
                    <a:pt x="1" y="10441"/>
                    <a:pt x="5038" y="22650"/>
                    <a:pt x="15145" y="22650"/>
                  </a:cubicBezTo>
                  <a:cubicBezTo>
                    <a:pt x="19715" y="22650"/>
                    <a:pt x="23851" y="19882"/>
                    <a:pt x="25619" y="15645"/>
                  </a:cubicBezTo>
                  <a:cubicBezTo>
                    <a:pt x="27354" y="11409"/>
                    <a:pt x="26386" y="6539"/>
                    <a:pt x="23151" y="3303"/>
                  </a:cubicBezTo>
                  <a:cubicBezTo>
                    <a:pt x="20932" y="1101"/>
                    <a:pt x="18030" y="1"/>
                    <a:pt x="1513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1596300" y="4326875"/>
              <a:ext cx="526250" cy="393650"/>
            </a:xfrm>
            <a:custGeom>
              <a:avLst/>
              <a:gdLst/>
              <a:ahLst/>
              <a:cxnLst/>
              <a:rect l="l" t="t" r="r" b="b"/>
              <a:pathLst>
                <a:path w="21050" h="15746" extrusionOk="0">
                  <a:moveTo>
                    <a:pt x="10529" y="0"/>
                  </a:moveTo>
                  <a:cubicBezTo>
                    <a:pt x="8515" y="0"/>
                    <a:pt x="6506" y="768"/>
                    <a:pt x="4971" y="2302"/>
                  </a:cubicBezTo>
                  <a:cubicBezTo>
                    <a:pt x="1" y="7272"/>
                    <a:pt x="3537" y="15745"/>
                    <a:pt x="10542" y="15745"/>
                  </a:cubicBezTo>
                  <a:cubicBezTo>
                    <a:pt x="17547" y="15745"/>
                    <a:pt x="21049" y="7272"/>
                    <a:pt x="16112" y="2302"/>
                  </a:cubicBezTo>
                  <a:cubicBezTo>
                    <a:pt x="14561" y="768"/>
                    <a:pt x="12543" y="0"/>
                    <a:pt x="1052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40"/>
          <p:cNvGrpSpPr/>
          <p:nvPr/>
        </p:nvGrpSpPr>
        <p:grpSpPr>
          <a:xfrm>
            <a:off x="7978072" y="2406281"/>
            <a:ext cx="438896" cy="434500"/>
            <a:chOff x="2532825" y="1741700"/>
            <a:chExt cx="438896" cy="434500"/>
          </a:xfrm>
        </p:grpSpPr>
        <p:sp>
          <p:nvSpPr>
            <p:cNvPr id="380" name="Google Shape;380;p40"/>
            <p:cNvSpPr/>
            <p:nvPr/>
          </p:nvSpPr>
          <p:spPr>
            <a:xfrm>
              <a:off x="2532825" y="1741700"/>
              <a:ext cx="438896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35" y="0"/>
                  </a:moveTo>
                  <a:cubicBezTo>
                    <a:pt x="1034" y="0"/>
                    <a:pt x="0" y="1067"/>
                    <a:pt x="0" y="2368"/>
                  </a:cubicBezTo>
                  <a:lnTo>
                    <a:pt x="0" y="15011"/>
                  </a:lnTo>
                  <a:cubicBezTo>
                    <a:pt x="0" y="16345"/>
                    <a:pt x="1034" y="17379"/>
                    <a:pt x="2335" y="17379"/>
                  </a:cubicBezTo>
                  <a:lnTo>
                    <a:pt x="18780" y="17379"/>
                  </a:lnTo>
                  <a:cubicBezTo>
                    <a:pt x="20081" y="17379"/>
                    <a:pt x="21115" y="16345"/>
                    <a:pt x="21115" y="15011"/>
                  </a:cubicBezTo>
                  <a:lnTo>
                    <a:pt x="21115" y="2368"/>
                  </a:lnTo>
                  <a:cubicBezTo>
                    <a:pt x="21115" y="1067"/>
                    <a:pt x="20081" y="0"/>
                    <a:pt x="1878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2604660" y="1828676"/>
              <a:ext cx="295226" cy="260549"/>
            </a:xfrm>
            <a:custGeom>
              <a:avLst/>
              <a:gdLst/>
              <a:ahLst/>
              <a:cxnLst/>
              <a:rect l="l" t="t" r="r" b="b"/>
              <a:pathLst>
                <a:path w="13911" h="12277" extrusionOk="0">
                  <a:moveTo>
                    <a:pt x="6943" y="1"/>
                  </a:moveTo>
                  <a:cubicBezTo>
                    <a:pt x="6589" y="1"/>
                    <a:pt x="6238" y="134"/>
                    <a:pt x="5972" y="401"/>
                  </a:cubicBezTo>
                  <a:lnTo>
                    <a:pt x="734" y="5638"/>
                  </a:lnTo>
                  <a:cubicBezTo>
                    <a:pt x="1" y="6372"/>
                    <a:pt x="201" y="7573"/>
                    <a:pt x="1602" y="7573"/>
                  </a:cubicBezTo>
                  <a:lnTo>
                    <a:pt x="2903" y="7573"/>
                  </a:lnTo>
                  <a:lnTo>
                    <a:pt x="2903" y="10875"/>
                  </a:lnTo>
                  <a:cubicBezTo>
                    <a:pt x="2903" y="11642"/>
                    <a:pt x="3503" y="12276"/>
                    <a:pt x="4270" y="12276"/>
                  </a:cubicBezTo>
                  <a:lnTo>
                    <a:pt x="5404" y="12276"/>
                  </a:lnTo>
                  <a:lnTo>
                    <a:pt x="5404" y="9774"/>
                  </a:lnTo>
                  <a:cubicBezTo>
                    <a:pt x="5404" y="9007"/>
                    <a:pt x="6005" y="8373"/>
                    <a:pt x="6772" y="8373"/>
                  </a:cubicBezTo>
                  <a:lnTo>
                    <a:pt x="7139" y="8373"/>
                  </a:lnTo>
                  <a:cubicBezTo>
                    <a:pt x="7873" y="8373"/>
                    <a:pt x="8507" y="9007"/>
                    <a:pt x="8507" y="9774"/>
                  </a:cubicBezTo>
                  <a:lnTo>
                    <a:pt x="8507" y="12276"/>
                  </a:lnTo>
                  <a:lnTo>
                    <a:pt x="9641" y="12276"/>
                  </a:lnTo>
                  <a:cubicBezTo>
                    <a:pt x="10375" y="12276"/>
                    <a:pt x="11008" y="11642"/>
                    <a:pt x="11008" y="10875"/>
                  </a:cubicBezTo>
                  <a:lnTo>
                    <a:pt x="11008" y="7573"/>
                  </a:lnTo>
                  <a:lnTo>
                    <a:pt x="12309" y="7573"/>
                  </a:lnTo>
                  <a:cubicBezTo>
                    <a:pt x="13710" y="7573"/>
                    <a:pt x="13911" y="6372"/>
                    <a:pt x="13177" y="5638"/>
                  </a:cubicBezTo>
                  <a:lnTo>
                    <a:pt x="7940" y="401"/>
                  </a:lnTo>
                  <a:cubicBezTo>
                    <a:pt x="7656" y="134"/>
                    <a:pt x="7297" y="1"/>
                    <a:pt x="6943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40"/>
          <p:cNvSpPr/>
          <p:nvPr/>
        </p:nvSpPr>
        <p:spPr>
          <a:xfrm>
            <a:off x="8084095" y="322962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7"/>
          <p:cNvGrpSpPr/>
          <p:nvPr/>
        </p:nvGrpSpPr>
        <p:grpSpPr>
          <a:xfrm>
            <a:off x="140187" y="954314"/>
            <a:ext cx="451033" cy="498976"/>
            <a:chOff x="1820650" y="1393100"/>
            <a:chExt cx="602100" cy="666100"/>
          </a:xfrm>
        </p:grpSpPr>
        <p:sp>
          <p:nvSpPr>
            <p:cNvPr id="269" name="Google Shape;269;p37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7"/>
          <p:cNvGrpSpPr/>
          <p:nvPr/>
        </p:nvGrpSpPr>
        <p:grpSpPr>
          <a:xfrm>
            <a:off x="8429863" y="152404"/>
            <a:ext cx="561728" cy="498962"/>
            <a:chOff x="2696275" y="963625"/>
            <a:chExt cx="678825" cy="602975"/>
          </a:xfrm>
        </p:grpSpPr>
        <p:sp>
          <p:nvSpPr>
            <p:cNvPr id="272" name="Google Shape;272;p37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37"/>
          <p:cNvGrpSpPr/>
          <p:nvPr/>
        </p:nvGrpSpPr>
        <p:grpSpPr>
          <a:xfrm>
            <a:off x="8562523" y="4169428"/>
            <a:ext cx="431555" cy="432703"/>
            <a:chOff x="133738" y="317889"/>
            <a:chExt cx="460473" cy="461698"/>
          </a:xfrm>
        </p:grpSpPr>
        <p:sp>
          <p:nvSpPr>
            <p:cNvPr id="276" name="Google Shape;276;p37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720524" y="1377100"/>
            <a:ext cx="7703475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Inti </a:t>
            </a:r>
            <a:r>
              <a:rPr lang="en-US" sz="2100" dirty="0" err="1"/>
              <a:t>latar</a:t>
            </a:r>
            <a:r>
              <a:rPr lang="en-US" sz="2100" dirty="0"/>
              <a:t> </a:t>
            </a:r>
            <a:r>
              <a:rPr lang="en-US" sz="2100" dirty="0" err="1"/>
              <a:t>belakang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penelitian</a:t>
            </a:r>
            <a:r>
              <a:rPr lang="en-US" sz="2100" dirty="0"/>
              <a:t> </a:t>
            </a:r>
            <a:r>
              <a:rPr lang="en-US" sz="2100" dirty="0" err="1"/>
              <a:t>ini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membantu</a:t>
            </a:r>
            <a:r>
              <a:rPr lang="en-US" sz="2100" dirty="0"/>
              <a:t> </a:t>
            </a:r>
            <a:r>
              <a:rPr lang="en-US" sz="2100" dirty="0" err="1"/>
              <a:t>industri</a:t>
            </a:r>
            <a:r>
              <a:rPr lang="en-US" sz="2100" dirty="0"/>
              <a:t> </a:t>
            </a:r>
            <a:r>
              <a:rPr lang="en-US" sz="2100" dirty="0" err="1"/>
              <a:t>makanan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efisiensi</a:t>
            </a:r>
            <a:r>
              <a:rPr lang="en-US" sz="2100" dirty="0"/>
              <a:t> </a:t>
            </a:r>
            <a:r>
              <a:rPr lang="en-US" sz="2100" dirty="0" err="1"/>
              <a:t>produksi</a:t>
            </a:r>
            <a:r>
              <a:rPr lang="en-US" sz="2100" dirty="0"/>
              <a:t> </a:t>
            </a:r>
            <a:r>
              <a:rPr lang="en-US" sz="2100" dirty="0" err="1"/>
              <a:t>pengemasan</a:t>
            </a:r>
            <a:r>
              <a:rPr lang="en-US" sz="2100" dirty="0"/>
              <a:t> </a:t>
            </a:r>
            <a:r>
              <a:rPr lang="en-US" sz="2100" dirty="0" err="1"/>
              <a:t>makanan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mengambil</a:t>
            </a:r>
            <a:r>
              <a:rPr lang="en-US" sz="2100" dirty="0"/>
              <a:t> </a:t>
            </a:r>
            <a:r>
              <a:rPr lang="en-US" sz="2100" dirty="0" err="1"/>
              <a:t>contoh</a:t>
            </a:r>
            <a:r>
              <a:rPr lang="en-US" sz="2100" dirty="0"/>
              <a:t> </a:t>
            </a:r>
            <a:r>
              <a:rPr lang="en-US" sz="2100" dirty="0" err="1"/>
              <a:t>produk</a:t>
            </a:r>
            <a:r>
              <a:rPr lang="en-US" sz="2100" dirty="0"/>
              <a:t> </a:t>
            </a:r>
            <a:r>
              <a:rPr lang="en-US" sz="2100" dirty="0" err="1"/>
              <a:t>nextar</a:t>
            </a:r>
            <a:r>
              <a:rPr lang="en-US" sz="2100" dirty="0"/>
              <a:t> dan </a:t>
            </a:r>
            <a:r>
              <a:rPr lang="en-US" sz="2100" dirty="0" err="1"/>
              <a:t>membedakan</a:t>
            </a:r>
            <a:r>
              <a:rPr lang="en-US" sz="2100" dirty="0"/>
              <a:t> </a:t>
            </a:r>
            <a:r>
              <a:rPr lang="en-US" sz="2100" dirty="0" err="1"/>
              <a:t>antara</a:t>
            </a:r>
            <a:r>
              <a:rPr lang="en-US" sz="2100" dirty="0"/>
              <a:t> </a:t>
            </a:r>
            <a:r>
              <a:rPr lang="en-US" sz="2100" dirty="0" err="1"/>
              <a:t>kemasan</a:t>
            </a:r>
            <a:r>
              <a:rPr lang="en-US" sz="2100" dirty="0"/>
              <a:t> yang </a:t>
            </a:r>
            <a:r>
              <a:rPr lang="en-US" sz="2100" dirty="0" err="1"/>
              <a:t>rusak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yang </a:t>
            </a:r>
            <a:r>
              <a:rPr lang="en-US" sz="2100" dirty="0" err="1"/>
              <a:t>bagus</a:t>
            </a:r>
            <a:endParaRPr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36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252" name="Google Shape;252;p36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5484500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36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255" name="Google Shape;255;p36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Rumusan</a:t>
            </a:r>
            <a:r>
              <a:rPr lang="en" dirty="0"/>
              <a:t> </a:t>
            </a:r>
            <a:r>
              <a:rPr lang="en" dirty="0" err="1"/>
              <a:t>Masalah</a:t>
            </a:r>
            <a:endParaRPr dirty="0"/>
          </a:p>
        </p:txBody>
      </p:sp>
      <p:sp>
        <p:nvSpPr>
          <p:cNvPr id="259" name="Google Shape;259;p36"/>
          <p:cNvSpPr txBox="1"/>
          <p:nvPr/>
        </p:nvSpPr>
        <p:spPr>
          <a:xfrm>
            <a:off x="11400" y="1355732"/>
            <a:ext cx="8412600" cy="312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Bagaimana mempersiapkan dan memproses data citra kemasan makanan yang rusak agar dapat digunakan dalam pelatihan model CNN?</a:t>
            </a:r>
            <a:endParaRPr lang="en-ID" dirty="0">
              <a:effectLst/>
              <a:latin typeface="Poppins" pitchFamily="2" charset="77"/>
              <a:ea typeface="DengXian" panose="02010600030101010101" pitchFamily="2" charset="-122"/>
              <a:cs typeface="Poppins" pitchFamily="2" charset="77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Bagaimana melakukan pelatihan model CNN menggunakan </a:t>
            </a:r>
            <a:r>
              <a:rPr lang="zh-CN" i="1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TensorFlow</a:t>
            </a:r>
            <a:r>
              <a:rPr lang="zh-CN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 untuk mendeteksi kemasan makanan yang rusak dengan tingkat akurasi yang tinggi?</a:t>
            </a:r>
            <a:endParaRPr lang="en-ID" dirty="0">
              <a:effectLst/>
              <a:latin typeface="Poppins" pitchFamily="2" charset="77"/>
              <a:ea typeface="DengXian" panose="02010600030101010101" pitchFamily="2" charset="-122"/>
              <a:cs typeface="Poppins" pitchFamily="2" charset="77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Bagaimana melakukan evaluasi terhadap model CNN yang telah dilatih untuk mendeteksi kemasan makanan yang rusak?</a:t>
            </a:r>
            <a:endParaRPr lang="en-ID" dirty="0">
              <a:effectLst/>
              <a:latin typeface="Poppins" pitchFamily="2" charset="77"/>
              <a:ea typeface="DengXian" panose="02010600030101010101" pitchFamily="2" charset="-122"/>
              <a:cs typeface="Poppins" pitchFamily="2" charset="77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Bagaimana mengimplementasikan model CNN yang telah dilatih ke dalam sistem pendeteksi kemasan makanan yang rusak secara </a:t>
            </a:r>
            <a:r>
              <a:rPr lang="zh-CN" i="1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real-time</a:t>
            </a:r>
            <a:r>
              <a:rPr lang="zh-CN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?</a:t>
            </a:r>
            <a:endParaRPr lang="en-ID" dirty="0">
              <a:effectLst/>
              <a:latin typeface="Poppins" pitchFamily="2" charset="77"/>
              <a:ea typeface="DengXian" panose="02010600030101010101" pitchFamily="2" charset="-122"/>
              <a:cs typeface="Poppins" pitchFamily="2" charset="7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7"/>
          <p:cNvGrpSpPr/>
          <p:nvPr/>
        </p:nvGrpSpPr>
        <p:grpSpPr>
          <a:xfrm>
            <a:off x="140187" y="954314"/>
            <a:ext cx="451033" cy="498976"/>
            <a:chOff x="1820650" y="1393100"/>
            <a:chExt cx="602100" cy="666100"/>
          </a:xfrm>
        </p:grpSpPr>
        <p:sp>
          <p:nvSpPr>
            <p:cNvPr id="269" name="Google Shape;269;p37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7"/>
          <p:cNvGrpSpPr/>
          <p:nvPr/>
        </p:nvGrpSpPr>
        <p:grpSpPr>
          <a:xfrm>
            <a:off x="8429863" y="152404"/>
            <a:ext cx="561728" cy="498962"/>
            <a:chOff x="2696275" y="963625"/>
            <a:chExt cx="678825" cy="602975"/>
          </a:xfrm>
        </p:grpSpPr>
        <p:sp>
          <p:nvSpPr>
            <p:cNvPr id="272" name="Google Shape;272;p37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37"/>
          <p:cNvGrpSpPr/>
          <p:nvPr/>
        </p:nvGrpSpPr>
        <p:grpSpPr>
          <a:xfrm>
            <a:off x="8562523" y="4169428"/>
            <a:ext cx="431555" cy="432703"/>
            <a:chOff x="133738" y="317889"/>
            <a:chExt cx="460473" cy="461698"/>
          </a:xfrm>
        </p:grpSpPr>
        <p:sp>
          <p:nvSpPr>
            <p:cNvPr id="276" name="Google Shape;276;p37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Tujuan</a:t>
            </a:r>
            <a:r>
              <a:rPr lang="en" dirty="0"/>
              <a:t> </a:t>
            </a:r>
            <a:r>
              <a:rPr lang="en" dirty="0" err="1"/>
              <a:t>Penelitian</a:t>
            </a:r>
            <a:endParaRPr dirty="0"/>
          </a:p>
        </p:txBody>
      </p:sp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11400" y="1377100"/>
            <a:ext cx="8412599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sz="1500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Mengetahui persiapan dan proses data citra kemasan makanan yang rusak agar dapat digunakan dalam pelatihan model CNN.</a:t>
            </a:r>
            <a:endParaRPr lang="en-ID" sz="1500" dirty="0">
              <a:effectLst/>
              <a:latin typeface="Poppins" pitchFamily="2" charset="77"/>
              <a:ea typeface="DengXian" panose="02010600030101010101" pitchFamily="2" charset="-122"/>
              <a:cs typeface="Poppins" pitchFamily="2" charset="77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sz="1500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Mengetahui pelatihan model CNN mengunakan </a:t>
            </a:r>
            <a:r>
              <a:rPr lang="zh-CN" sz="1500" i="1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TensorFlow</a:t>
            </a:r>
            <a:r>
              <a:rPr lang="zh-CN" sz="1500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 untuk mendeteksi kemasan makanan yang rusak dengan tingkat akurasi tinggi.</a:t>
            </a:r>
            <a:endParaRPr lang="en-ID" sz="1500" dirty="0">
              <a:effectLst/>
              <a:latin typeface="Poppins" pitchFamily="2" charset="77"/>
              <a:ea typeface="DengXian" panose="02010600030101010101" pitchFamily="2" charset="-122"/>
              <a:cs typeface="Poppins" pitchFamily="2" charset="77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sz="1500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Mengetahui evaluasi terhadap model CNN yang telah dilatih untuk mendeteksi kemasan makanan yang rusak. </a:t>
            </a:r>
            <a:endParaRPr lang="en-ID" sz="1500" dirty="0">
              <a:effectLst/>
              <a:latin typeface="Poppins" pitchFamily="2" charset="77"/>
              <a:ea typeface="DengXian" panose="02010600030101010101" pitchFamily="2" charset="-122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8357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7"/>
          <p:cNvGrpSpPr/>
          <p:nvPr/>
        </p:nvGrpSpPr>
        <p:grpSpPr>
          <a:xfrm>
            <a:off x="140187" y="954314"/>
            <a:ext cx="451033" cy="498976"/>
            <a:chOff x="1820650" y="1393100"/>
            <a:chExt cx="602100" cy="666100"/>
          </a:xfrm>
        </p:grpSpPr>
        <p:sp>
          <p:nvSpPr>
            <p:cNvPr id="269" name="Google Shape;269;p37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7"/>
          <p:cNvGrpSpPr/>
          <p:nvPr/>
        </p:nvGrpSpPr>
        <p:grpSpPr>
          <a:xfrm>
            <a:off x="8429863" y="152404"/>
            <a:ext cx="561728" cy="498962"/>
            <a:chOff x="2696275" y="963625"/>
            <a:chExt cx="678825" cy="602975"/>
          </a:xfrm>
        </p:grpSpPr>
        <p:sp>
          <p:nvSpPr>
            <p:cNvPr id="272" name="Google Shape;272;p37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37"/>
          <p:cNvGrpSpPr/>
          <p:nvPr/>
        </p:nvGrpSpPr>
        <p:grpSpPr>
          <a:xfrm>
            <a:off x="8562523" y="4169428"/>
            <a:ext cx="431555" cy="432703"/>
            <a:chOff x="133738" y="317889"/>
            <a:chExt cx="460473" cy="461698"/>
          </a:xfrm>
        </p:grpSpPr>
        <p:sp>
          <p:nvSpPr>
            <p:cNvPr id="276" name="Google Shape;276;p37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Manfaat</a:t>
            </a:r>
            <a:r>
              <a:rPr lang="en" dirty="0"/>
              <a:t> </a:t>
            </a:r>
            <a:r>
              <a:rPr lang="en" dirty="0" err="1"/>
              <a:t>Penelitian</a:t>
            </a:r>
            <a:endParaRPr dirty="0"/>
          </a:p>
        </p:txBody>
      </p:sp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214516" y="1383678"/>
            <a:ext cx="7703475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sz="1200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Meningkatkan keamanan pangan: Dengan menggunakan teknologi deep learning dan CNN untuk mendeteksi kemasan makanan yang rusak, dapat membantu mengurangi risiko konsumsi makanan yang tidak sehat atau berbahaya bagi kesehatan manusia.</a:t>
            </a:r>
            <a:endParaRPr lang="en-ID" sz="1200" dirty="0">
              <a:effectLst/>
              <a:latin typeface="Poppins" pitchFamily="2" charset="77"/>
              <a:ea typeface="DengXian" panose="02010600030101010101" pitchFamily="2" charset="-122"/>
              <a:cs typeface="Poppins" pitchFamily="2" charset="77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sz="1200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Inovasi teknologi: Penelitian ini dapat memberikan kontribusi pada pengembangan teknologi pendeteksian kemasan makanan yang rusak dan mendorong inovasi teknologi di bidang pengolahan makanan.</a:t>
            </a:r>
            <a:endParaRPr lang="en-ID" sz="1200" dirty="0">
              <a:effectLst/>
              <a:latin typeface="Poppins" pitchFamily="2" charset="77"/>
              <a:ea typeface="DengXian" panose="02010600030101010101" pitchFamily="2" charset="-122"/>
              <a:cs typeface="Poppins" pitchFamily="2" charset="77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zh-CN" sz="1200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Kontribusi ilmiah: Skripsi ini dapat memberikan kontribusi pada ilmu komputer dan pengolahan citra dalam penggunaan teknologi </a:t>
            </a:r>
            <a:r>
              <a:rPr lang="zh-CN" sz="1200" i="1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deep learning</a:t>
            </a:r>
            <a:r>
              <a:rPr lang="zh-CN" sz="1200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 menggunakan </a:t>
            </a:r>
            <a:r>
              <a:rPr lang="zh-CN" sz="1200" i="1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Tensorflow </a:t>
            </a:r>
            <a:r>
              <a:rPr lang="zh-CN" sz="1200" dirty="0">
                <a:effectLst/>
                <a:latin typeface="Poppins" pitchFamily="2" charset="77"/>
                <a:ea typeface="DengXian" panose="02010600030101010101" pitchFamily="2" charset="-122"/>
                <a:cs typeface="Poppins" pitchFamily="2" charset="77"/>
              </a:rPr>
              <a:t>dan CNN untuk deteksi kemasan makanan yang rusak.</a:t>
            </a:r>
            <a:endParaRPr lang="en-ID" sz="1200" dirty="0">
              <a:effectLst/>
              <a:latin typeface="Poppins" pitchFamily="2" charset="77"/>
              <a:ea typeface="DengXian" panose="02010600030101010101" pitchFamily="2" charset="-122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163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-1351784" y="4671300"/>
            <a:ext cx="46107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Flow Chart</a:t>
            </a:r>
            <a:endParaRPr sz="2000" dirty="0"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8473112" y="4111690"/>
            <a:ext cx="602100" cy="666100"/>
            <a:chOff x="1820650" y="1393100"/>
            <a:chExt cx="602100" cy="666100"/>
          </a:xfrm>
        </p:grpSpPr>
        <p:sp>
          <p:nvSpPr>
            <p:cNvPr id="293" name="Google Shape;293;p3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8"/>
          <p:cNvGrpSpPr/>
          <p:nvPr/>
        </p:nvGrpSpPr>
        <p:grpSpPr>
          <a:xfrm>
            <a:off x="233672" y="238069"/>
            <a:ext cx="719894" cy="639455"/>
            <a:chOff x="2696275" y="963625"/>
            <a:chExt cx="678825" cy="602975"/>
          </a:xfrm>
        </p:grpSpPr>
        <p:sp>
          <p:nvSpPr>
            <p:cNvPr id="304" name="Google Shape;304;p38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8630696" y="2450077"/>
            <a:ext cx="295209" cy="296040"/>
            <a:chOff x="133738" y="317889"/>
            <a:chExt cx="460473" cy="461698"/>
          </a:xfrm>
        </p:grpSpPr>
        <p:sp>
          <p:nvSpPr>
            <p:cNvPr id="308" name="Google Shape;308;p3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8061237" y="445047"/>
            <a:ext cx="849091" cy="639458"/>
            <a:chOff x="1574625" y="624700"/>
            <a:chExt cx="822125" cy="619150"/>
          </a:xfrm>
        </p:grpSpPr>
        <p:sp>
          <p:nvSpPr>
            <p:cNvPr id="301" name="Google Shape;301;p3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4EB7898-2CE7-8499-A05F-AC7884AAF6D2}"/>
              </a:ext>
            </a:extLst>
          </p:cNvPr>
          <p:cNvGrpSpPr/>
          <p:nvPr/>
        </p:nvGrpSpPr>
        <p:grpSpPr>
          <a:xfrm>
            <a:off x="2846062" y="265288"/>
            <a:ext cx="2831162" cy="4529236"/>
            <a:chOff x="6208295" y="1397250"/>
            <a:chExt cx="1930391" cy="3088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3739A7-2A8E-78B0-6FE8-2CF63C761B84}"/>
                </a:ext>
              </a:extLst>
            </p:cNvPr>
            <p:cNvSpPr/>
            <p:nvPr/>
          </p:nvSpPr>
          <p:spPr>
            <a:xfrm>
              <a:off x="6208295" y="1397250"/>
              <a:ext cx="1551889" cy="308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KemasanRusak.drawio (1)">
              <a:extLst>
                <a:ext uri="{FF2B5EF4-FFF2-40B4-BE49-F238E27FC236}">
                  <a16:creationId xmlns:a16="http://schemas.microsoft.com/office/drawing/2014/main" id="{7F4693A9-B3DD-AC87-0690-17CAC42D1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1647" y="1397250"/>
              <a:ext cx="1307039" cy="30882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3274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5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579" name="Google Shape;579;p45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5484500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5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582" name="Google Shape;582;p45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TRAINING</a:t>
            </a:r>
            <a:endParaRPr dirty="0"/>
          </a:p>
        </p:txBody>
      </p:sp>
      <p:graphicFrame>
        <p:nvGraphicFramePr>
          <p:cNvPr id="585" name="Google Shape;585;p45"/>
          <p:cNvGraphicFramePr/>
          <p:nvPr>
            <p:extLst>
              <p:ext uri="{D42A27DB-BD31-4B8C-83A1-F6EECF244321}">
                <p14:modId xmlns:p14="http://schemas.microsoft.com/office/powerpoint/2010/main" val="3033659063"/>
              </p:ext>
            </p:extLst>
          </p:nvPr>
        </p:nvGraphicFramePr>
        <p:xfrm>
          <a:off x="666690" y="1313100"/>
          <a:ext cx="7496150" cy="3360635"/>
        </p:xfrm>
        <a:graphic>
          <a:graphicData uri="http://schemas.openxmlformats.org/drawingml/2006/table">
            <a:tbl>
              <a:tblPr>
                <a:noFill/>
                <a:tableStyleId>{316F403E-ACBA-408F-88C3-73DAC038CA02}</a:tableStyleId>
              </a:tblPr>
              <a:tblGrid>
                <a:gridCol w="37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PENGAMBILAN DATA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Mengambil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data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dari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kemasan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rusak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dan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bagus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2200" b="1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PREPROCESSING DATA</a:t>
                      </a:r>
                      <a:endParaRPr lang="en-ID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Memfilter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data model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untuk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menghilangkan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noise 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PEMBUATAN DATA</a:t>
                      </a:r>
                      <a:endParaRPr sz="22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mengatur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parameter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seperti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lapisan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altLang="zh-CN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layers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),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fungsi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aktivasi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dan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pengaturan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lainnya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PENGUJIAN DATA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python</a:t>
                      </a:r>
                      <a:r>
                        <a:rPr lang="zh-CN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sebagai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platform</a:t>
                      </a:r>
                      <a:r>
                        <a:rPr lang="zh-CN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mengevaluasi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model yang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telah</a:t>
                      </a: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dilatih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PENERAPAN DATA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Data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nantinya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akan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dikonsumsi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untuk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memvalidasi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gambar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dari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pengguna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354186" y="714678"/>
            <a:ext cx="4610700" cy="3573900"/>
          </a:xfrm>
          <a:prstGeom prst="roundRect">
            <a:avLst>
              <a:gd name="adj" fmla="val 338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699750" y="2096296"/>
            <a:ext cx="39426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Jadi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dilabeli</a:t>
            </a:r>
            <a:endParaRPr dirty="0"/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KOLEKSI MODEL</a:t>
            </a:r>
            <a:endParaRPr dirty="0"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1253425" y="370396"/>
            <a:ext cx="6637149" cy="4402709"/>
            <a:chOff x="1304387" y="764776"/>
            <a:chExt cx="6535200" cy="3679964"/>
          </a:xfrm>
        </p:grpSpPr>
        <p:cxnSp>
          <p:nvCxnSpPr>
            <p:cNvPr id="290" name="Google Shape;290;p38"/>
            <p:cNvCxnSpPr/>
            <p:nvPr/>
          </p:nvCxnSpPr>
          <p:spPr>
            <a:xfrm>
              <a:off x="1304387" y="4444740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8"/>
            <p:cNvCxnSpPr/>
            <p:nvPr/>
          </p:nvCxnSpPr>
          <p:spPr>
            <a:xfrm>
              <a:off x="1304387" y="764776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38"/>
          <p:cNvGrpSpPr/>
          <p:nvPr/>
        </p:nvGrpSpPr>
        <p:grpSpPr>
          <a:xfrm>
            <a:off x="8473112" y="4111690"/>
            <a:ext cx="602100" cy="666100"/>
            <a:chOff x="1820650" y="1393100"/>
            <a:chExt cx="602100" cy="666100"/>
          </a:xfrm>
        </p:grpSpPr>
        <p:sp>
          <p:nvSpPr>
            <p:cNvPr id="293" name="Google Shape;293;p3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233672" y="4257711"/>
            <a:ext cx="761406" cy="647721"/>
            <a:chOff x="3475975" y="624225"/>
            <a:chExt cx="737225" cy="627150"/>
          </a:xfrm>
        </p:grpSpPr>
        <p:sp>
          <p:nvSpPr>
            <p:cNvPr id="296" name="Google Shape;296;p38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8"/>
          <p:cNvGrpSpPr/>
          <p:nvPr/>
        </p:nvGrpSpPr>
        <p:grpSpPr>
          <a:xfrm>
            <a:off x="233672" y="238069"/>
            <a:ext cx="719894" cy="639455"/>
            <a:chOff x="2696275" y="963625"/>
            <a:chExt cx="678825" cy="602975"/>
          </a:xfrm>
        </p:grpSpPr>
        <p:sp>
          <p:nvSpPr>
            <p:cNvPr id="304" name="Google Shape;304;p38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8630696" y="2450077"/>
            <a:ext cx="295209" cy="296040"/>
            <a:chOff x="133738" y="317889"/>
            <a:chExt cx="460473" cy="461698"/>
          </a:xfrm>
        </p:grpSpPr>
        <p:sp>
          <p:nvSpPr>
            <p:cNvPr id="308" name="Google Shape;308;p3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8"/>
          <p:cNvSpPr/>
          <p:nvPr/>
        </p:nvSpPr>
        <p:spPr>
          <a:xfrm>
            <a:off x="218088" y="3042482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252263" y="184657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36B621-2319-E6FF-9FCD-670CA6AB5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012" y="874885"/>
            <a:ext cx="3239770" cy="13950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1299E4-A489-13AB-69E3-06924DA01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012" y="2746117"/>
            <a:ext cx="3239770" cy="1402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8"/>
          <p:cNvGrpSpPr/>
          <p:nvPr/>
        </p:nvGrpSpPr>
        <p:grpSpPr>
          <a:xfrm>
            <a:off x="8061237" y="445047"/>
            <a:ext cx="849091" cy="639458"/>
            <a:chOff x="1574625" y="624700"/>
            <a:chExt cx="822125" cy="619150"/>
          </a:xfrm>
        </p:grpSpPr>
        <p:sp>
          <p:nvSpPr>
            <p:cNvPr id="301" name="Google Shape;301;p3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1822963" y="557797"/>
            <a:ext cx="4610700" cy="774188"/>
          </a:xfrm>
          <a:prstGeom prst="roundRect">
            <a:avLst>
              <a:gd name="adj" fmla="val 338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1822963" y="718053"/>
            <a:ext cx="46107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PREPROCESSING DATA</a:t>
            </a:r>
            <a:endParaRPr sz="2000" dirty="0"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1253425" y="370396"/>
            <a:ext cx="6637149" cy="4402709"/>
            <a:chOff x="1304387" y="764776"/>
            <a:chExt cx="6535200" cy="3679964"/>
          </a:xfrm>
        </p:grpSpPr>
        <p:cxnSp>
          <p:nvCxnSpPr>
            <p:cNvPr id="290" name="Google Shape;290;p38"/>
            <p:cNvCxnSpPr/>
            <p:nvPr/>
          </p:nvCxnSpPr>
          <p:spPr>
            <a:xfrm>
              <a:off x="1304387" y="4444740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8"/>
            <p:cNvCxnSpPr/>
            <p:nvPr/>
          </p:nvCxnSpPr>
          <p:spPr>
            <a:xfrm>
              <a:off x="1304387" y="764776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38"/>
          <p:cNvGrpSpPr/>
          <p:nvPr/>
        </p:nvGrpSpPr>
        <p:grpSpPr>
          <a:xfrm>
            <a:off x="8473112" y="4111690"/>
            <a:ext cx="602100" cy="666100"/>
            <a:chOff x="1820650" y="1393100"/>
            <a:chExt cx="602100" cy="666100"/>
          </a:xfrm>
        </p:grpSpPr>
        <p:sp>
          <p:nvSpPr>
            <p:cNvPr id="293" name="Google Shape;293;p3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233672" y="4257711"/>
            <a:ext cx="761406" cy="647721"/>
            <a:chOff x="3475975" y="624225"/>
            <a:chExt cx="737225" cy="627150"/>
          </a:xfrm>
        </p:grpSpPr>
        <p:sp>
          <p:nvSpPr>
            <p:cNvPr id="296" name="Google Shape;296;p38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8"/>
          <p:cNvGrpSpPr/>
          <p:nvPr/>
        </p:nvGrpSpPr>
        <p:grpSpPr>
          <a:xfrm>
            <a:off x="233672" y="238069"/>
            <a:ext cx="719894" cy="639455"/>
            <a:chOff x="2696275" y="963625"/>
            <a:chExt cx="678825" cy="602975"/>
          </a:xfrm>
        </p:grpSpPr>
        <p:sp>
          <p:nvSpPr>
            <p:cNvPr id="304" name="Google Shape;304;p38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8630696" y="2450077"/>
            <a:ext cx="295209" cy="296040"/>
            <a:chOff x="133738" y="317889"/>
            <a:chExt cx="460473" cy="461698"/>
          </a:xfrm>
        </p:grpSpPr>
        <p:sp>
          <p:nvSpPr>
            <p:cNvPr id="308" name="Google Shape;308;p3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8"/>
          <p:cNvSpPr/>
          <p:nvPr/>
        </p:nvSpPr>
        <p:spPr>
          <a:xfrm>
            <a:off x="218088" y="3042482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252263" y="184657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38"/>
          <p:cNvGrpSpPr/>
          <p:nvPr/>
        </p:nvGrpSpPr>
        <p:grpSpPr>
          <a:xfrm>
            <a:off x="8061237" y="445047"/>
            <a:ext cx="849091" cy="639458"/>
            <a:chOff x="1574625" y="624700"/>
            <a:chExt cx="822125" cy="619150"/>
          </a:xfrm>
        </p:grpSpPr>
        <p:sp>
          <p:nvSpPr>
            <p:cNvPr id="301" name="Google Shape;301;p3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Frame 1">
            <a:extLst>
              <a:ext uri="{FF2B5EF4-FFF2-40B4-BE49-F238E27FC236}">
                <a16:creationId xmlns:a16="http://schemas.microsoft.com/office/drawing/2014/main" id="{9BF7A80F-0326-82A4-CF08-41CF9D337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187" y="1998595"/>
            <a:ext cx="503999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850"/>
      </p:ext>
    </p:extLst>
  </p:cSld>
  <p:clrMapOvr>
    <a:masterClrMapping/>
  </p:clrMapOvr>
</p:sld>
</file>

<file path=ppt/theme/theme1.xml><?xml version="1.0" encoding="utf-8"?>
<a:theme xmlns:a="http://schemas.openxmlformats.org/drawingml/2006/main" name="UI/UX Slides for Business by Slidesgo">
  <a:themeElements>
    <a:clrScheme name="Simple Light">
      <a:dk1>
        <a:srgbClr val="281101"/>
      </a:dk1>
      <a:lt1>
        <a:srgbClr val="FFF7DC"/>
      </a:lt1>
      <a:dk2>
        <a:srgbClr val="F9D656"/>
      </a:dk2>
      <a:lt2>
        <a:srgbClr val="FE7443"/>
      </a:lt2>
      <a:accent1>
        <a:srgbClr val="68CDE9"/>
      </a:accent1>
      <a:accent2>
        <a:srgbClr val="F0787A"/>
      </a:accent2>
      <a:accent3>
        <a:srgbClr val="EDF6F7"/>
      </a:accent3>
      <a:accent4>
        <a:srgbClr val="FFFFFF"/>
      </a:accent4>
      <a:accent5>
        <a:srgbClr val="FFFFFF"/>
      </a:accent5>
      <a:accent6>
        <a:srgbClr val="FFFFFF"/>
      </a:accent6>
      <a:hlink>
        <a:srgbClr val="2811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1578</Words>
  <Application>Microsoft Macintosh PowerPoint</Application>
  <PresentationFormat>On-screen Show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Poppins</vt:lpstr>
      <vt:lpstr>Fredoka One</vt:lpstr>
      <vt:lpstr>Palanquin Dark</vt:lpstr>
      <vt:lpstr>Roboto Condensed Light</vt:lpstr>
      <vt:lpstr>UI/UX Slides for Business by Slidesgo</vt:lpstr>
      <vt:lpstr>PowerPoint Presentation</vt:lpstr>
      <vt:lpstr>LATAR BELAKANG</vt:lpstr>
      <vt:lpstr>Rumusan Masalah</vt:lpstr>
      <vt:lpstr>Tujuan Penelitian</vt:lpstr>
      <vt:lpstr>Manfaat Penelitian</vt:lpstr>
      <vt:lpstr>Flow Chart</vt:lpstr>
      <vt:lpstr>ALUR TRAINING</vt:lpstr>
      <vt:lpstr>KOLEKSI MODEL</vt:lpstr>
      <vt:lpstr>PREPROCESSING DATA</vt:lpstr>
      <vt:lpstr>Kerangka Aplikasi</vt:lpstr>
      <vt:lpstr>Desain Aplikasi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ferrysyarif</cp:lastModifiedBy>
  <cp:revision>22</cp:revision>
  <dcterms:modified xsi:type="dcterms:W3CDTF">2023-04-15T03:00:35Z</dcterms:modified>
</cp:coreProperties>
</file>