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C931D-BA53-4B29-9C41-28463FBF357B}" v="2" dt="2025-08-24T20:23:07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Walter" userId="00e9970e83596e86" providerId="LiveId" clId="{0F9C931D-BA53-4B29-9C41-28463FBF357B}"/>
    <pc:docChg chg="custSel modSld">
      <pc:chgData name="Fernando Walter" userId="00e9970e83596e86" providerId="LiveId" clId="{0F9C931D-BA53-4B29-9C41-28463FBF357B}" dt="2025-08-24T21:42:41.410" v="22" actId="14100"/>
      <pc:docMkLst>
        <pc:docMk/>
      </pc:docMkLst>
      <pc:sldChg chg="addSp delSp modSp mod">
        <pc:chgData name="Fernando Walter" userId="00e9970e83596e86" providerId="LiveId" clId="{0F9C931D-BA53-4B29-9C41-28463FBF357B}" dt="2025-08-24T21:42:41.410" v="22" actId="14100"/>
        <pc:sldMkLst>
          <pc:docMk/>
          <pc:sldMk cId="3918337030" sldId="256"/>
        </pc:sldMkLst>
        <pc:spChg chg="mod">
          <ac:chgData name="Fernando Walter" userId="00e9970e83596e86" providerId="LiveId" clId="{0F9C931D-BA53-4B29-9C41-28463FBF357B}" dt="2025-08-24T20:23:32.847" v="7" actId="113"/>
          <ac:spMkLst>
            <pc:docMk/>
            <pc:sldMk cId="3918337030" sldId="256"/>
            <ac:spMk id="9" creationId="{91E8344A-8879-9C31-15FE-6021901B418B}"/>
          </ac:spMkLst>
        </pc:spChg>
        <pc:spChg chg="add del mod">
          <ac:chgData name="Fernando Walter" userId="00e9970e83596e86" providerId="LiveId" clId="{0F9C931D-BA53-4B29-9C41-28463FBF357B}" dt="2025-08-24T20:23:33.161" v="9"/>
          <ac:spMkLst>
            <pc:docMk/>
            <pc:sldMk cId="3918337030" sldId="256"/>
            <ac:spMk id="10" creationId="{70F1B052-FB71-783E-D59C-C09E55666B4A}"/>
          </ac:spMkLst>
        </pc:spChg>
        <pc:picChg chg="del mod">
          <ac:chgData name="Fernando Walter" userId="00e9970e83596e86" providerId="LiveId" clId="{0F9C931D-BA53-4B29-9C41-28463FBF357B}" dt="2025-08-24T21:42:04.760" v="15" actId="478"/>
          <ac:picMkLst>
            <pc:docMk/>
            <pc:sldMk cId="3918337030" sldId="256"/>
            <ac:picMk id="8" creationId="{E1B86D62-04C5-FC20-2D7C-AAC3E5F911CD}"/>
          </ac:picMkLst>
        </pc:picChg>
        <pc:picChg chg="add mod">
          <ac:chgData name="Fernando Walter" userId="00e9970e83596e86" providerId="LiveId" clId="{0F9C931D-BA53-4B29-9C41-28463FBF357B}" dt="2025-08-24T21:42:41.410" v="22" actId="14100"/>
          <ac:picMkLst>
            <pc:docMk/>
            <pc:sldMk cId="3918337030" sldId="256"/>
            <ac:picMk id="12" creationId="{3078AE96-1EA4-7DEC-BFB7-26ECE19309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731B1-BE94-422B-94F9-514CD276745F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0149F-43E5-4C16-8932-63D186C63B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29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32365-D7B7-0A7F-94E4-3E7BED674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AA68A6-58C2-500D-FBC7-688CF623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3BE83-72F7-CF73-1075-750597C2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3A4074-4BBA-584D-1921-49616A19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2D737C-1A3E-BD56-2C7B-29F4D5B4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508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3AB9B-6038-3453-E285-9E10E2E4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BFAD20-6EC8-C38C-5297-962AB3BC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BEC0F-D5AC-1CD4-3926-D9FC4E11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55933-3A9B-2280-62FD-11D01156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BBB5D-345A-4FCE-5E09-07A60B78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5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FD85674-67D6-2D4C-7103-80FFF9096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A0F00D-E165-CB9E-D6D3-E0BCB2F2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75011-7E24-B1CC-EF63-7E301A30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72D1A-AAC2-3D09-E8E9-F184D7BE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40E7E6-0A8F-3BB7-40B1-BB7CA615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1A88-0BE5-D218-F333-DFCF140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1B3C18-9299-4237-C14B-80B20F00B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147624-E735-84C9-8822-7A1C9E9B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4DB94-779E-0C49-4B7C-D37E249D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838C81-C4BA-1349-94C7-7E23245F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3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161A0-F4C3-4523-74AF-8767FA6C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2C693D-3CB1-D8EA-EF59-570B7798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91A546-76EC-BF6B-6714-6A34897A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2F1BA-A95E-5DD6-9B01-CC230472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0DDC27-AA01-95D6-6310-70DC7845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1EA2F-36D8-1AA7-F35F-B25BD244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5DE19-C029-93EA-F3EA-F8B0755B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9C3DAD-445D-5F4A-75F6-B6540B93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F8EFE-9B03-5293-0649-A771EF30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70F5F-5E4D-A614-5FCD-B362E614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5C9247-DFF7-E338-262C-08978920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790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5E196-CAC8-7467-16FD-96AF239E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64D2D6-8C60-3E7A-D309-32189DCB2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838F3C-310B-87D5-2F86-DF171A451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99D74E5-BE4A-160D-6947-2E36E2FCB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341BE2-12E4-298D-415A-14F9D76EA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BCA338-1BB1-D9AF-FD8E-2D04CFFA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632714-5258-2410-F1BC-698F7D0F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A1F9B1-9B77-C866-41EB-548F8729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69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9D79-ED34-DDF2-9DF6-38DE4D100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8155AB-6978-15AB-8F3F-2D41AC34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16BB70-2CCC-5E1E-3A40-BD29F461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E1390-37B1-1155-F4AF-F89186D2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62B7A1-4306-FB91-313D-9EA32251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B3F93C-D623-1210-AA01-7DECFBE6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3B366C-D3BE-278E-D97C-754B5F4A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61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BB4A4-392D-F35A-7A54-F75D32B3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15FAA-0D3F-3C5A-0900-67A732118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5E05F7-D9CA-208E-D927-6A48ADFDD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F7C4AB-1650-E19A-9A08-ED2835C3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CDFBE-4A75-4210-6AAD-B739FEA1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110D74-C851-6092-30A8-E2852E52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55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799E7-866F-41F5-0F66-3B4D4C4A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01CE50-A861-D653-AB3B-B0845E29A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DF7E5-0C0D-3EE2-7461-26C857626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E0DD1F-B3D8-B147-AED9-3D7B44B2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799A14-492F-BA3F-4390-6B3695A0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C44256-F93F-58D8-B355-C4837797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12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B88C04-8FBF-6F48-C4DC-B9EFFF8D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C50C32-71EE-ADF8-02E7-B2F65CE2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E70F3-EB68-D288-FCE9-BB74A4E0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C1DDA-78CA-4A30-80B4-FD334425D2AB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6A4875-99B8-546C-6E53-D4D2AD70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FDC68-47B9-FAB1-D62A-F811009F8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D662B-1C50-446F-8FD0-9F11506F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89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4BE5BD4E-FFC8-B1FB-3796-DBD0026D26E3}"/>
              </a:ext>
            </a:extLst>
          </p:cNvPr>
          <p:cNvSpPr txBox="1"/>
          <p:nvPr/>
        </p:nvSpPr>
        <p:spPr>
          <a:xfrm>
            <a:off x="1138232" y="718781"/>
            <a:ext cx="99155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UNIVERSIDADE DO VALE DO ITAJAÍ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CURSO SUPERIOR DE TECNOLOGIA EM ANÁLISE E DESENVOLVIMENTO DE SISTEMAS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DISCIPLINA HANDS ON WORK VII</a:t>
            </a:r>
          </a:p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MODELO LÓGICO DE DADOS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E201F0-9ABC-69C4-F51A-0B9D92563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224" y="-154083"/>
            <a:ext cx="1567546" cy="10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91E8344A-8879-9C31-15FE-6021901B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0536"/>
            <a:ext cx="12192000" cy="365125"/>
          </a:xfrm>
        </p:spPr>
        <p:txBody>
          <a:bodyPr/>
          <a:lstStyle/>
          <a:p>
            <a:r>
              <a:rPr lang="pt-BR" b="1">
                <a:solidFill>
                  <a:schemeClr val="tx1"/>
                </a:solidFill>
              </a:rPr>
              <a:t>ARTHUR LUIS KROENKE, FERNANDO WALTER DOS SANTOS NETO, MATHEUS MAVSZAK SOARES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8AE96-1EA4-7DEC-BFB7-26ECE193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90976"/>
            <a:ext cx="9501858" cy="4584584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18337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Walter</dc:creator>
  <cp:lastModifiedBy>Fernando Walter</cp:lastModifiedBy>
  <cp:revision>1</cp:revision>
  <dcterms:created xsi:type="dcterms:W3CDTF">2025-08-24T20:02:30Z</dcterms:created>
  <dcterms:modified xsi:type="dcterms:W3CDTF">2025-08-24T21:42:45Z</dcterms:modified>
</cp:coreProperties>
</file>