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F497D"/>
    <a:srgbClr val="5898B8"/>
    <a:srgbClr val="404042"/>
    <a:srgbClr val="58585A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1"/>
    <p:restoredTop sz="94595"/>
  </p:normalViewPr>
  <p:slideViewPr>
    <p:cSldViewPr snapToGrid="0" snapToObjects="1">
      <p:cViewPr>
        <p:scale>
          <a:sx n="90" d="100"/>
          <a:sy n="90" d="100"/>
        </p:scale>
        <p:origin x="-1320" y="1656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04/06/2020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0" y="2222205"/>
            <a:ext cx="833597" cy="8456744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50317" y="9303489"/>
            <a:ext cx="2313157" cy="1385894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250318" y="2222205"/>
            <a:ext cx="2293579" cy="7081283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222205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210" y="216094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Ben Nasser Feryel</a:t>
            </a:r>
            <a:endParaRPr lang="en-US" sz="32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7811" y="986448"/>
            <a:ext cx="50673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6210" y="1044044"/>
            <a:ext cx="4696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Elève Ingénieur en Génie Logiciel et Système d'Information à la recherche d'un Stage de Projet de Fin d’ Etude</a:t>
            </a:r>
            <a:endParaRPr lang="en-US" sz="1900" b="1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-12700" y="2222205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01675" y="6250135"/>
            <a:ext cx="2321623" cy="255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5752859" y="9190811"/>
            <a:ext cx="1422400" cy="3472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Contact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956733" y="5036164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56733" y="8087682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221169" y="5061802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7134" y="8103690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80132"/>
              </p:ext>
            </p:extLst>
          </p:nvPr>
        </p:nvGraphicFramePr>
        <p:xfrm>
          <a:off x="-96701" y="2853828"/>
          <a:ext cx="912283" cy="974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283"/>
              </a:tblGrid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 – 2020</a:t>
                      </a:r>
                      <a:r>
                        <a:rPr lang="fr-F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fr-FR" sz="11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dirty="0" smtClean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1" i="0" dirty="0" smtClean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43660" y="2397101"/>
            <a:ext cx="282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Formation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3660" y="5083202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404042"/>
                </a:solidFill>
              </a:rPr>
              <a:t>Formation</a:t>
            </a:r>
            <a:endParaRPr lang="en-US" sz="1500" b="1" dirty="0">
              <a:solidFill>
                <a:srgbClr val="404042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9003" y="8093563"/>
            <a:ext cx="282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404042"/>
                </a:solidFill>
              </a:rPr>
              <a:t>Projets</a:t>
            </a:r>
            <a:r>
              <a:rPr lang="fr-FR" sz="1600" dirty="0"/>
              <a:t> </a:t>
            </a:r>
            <a:r>
              <a:rPr lang="fr-FR" sz="1500" b="1" dirty="0" smtClean="0">
                <a:solidFill>
                  <a:srgbClr val="404042"/>
                </a:solidFill>
              </a:rPr>
              <a:t>Académiques</a:t>
            </a:r>
            <a:r>
              <a:rPr lang="fr-FR" sz="1600" dirty="0" smtClean="0"/>
              <a:t> </a:t>
            </a:r>
            <a:endParaRPr lang="en-US" sz="1500" b="1" dirty="0">
              <a:solidFill>
                <a:srgbClr val="404042"/>
              </a:solidFill>
            </a:endParaRPr>
          </a:p>
        </p:txBody>
      </p:sp>
      <p:pic>
        <p:nvPicPr>
          <p:cNvPr id="225" name="Picture 2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" y="5136643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8" y="8192027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257190" y="6109258"/>
            <a:ext cx="538005" cy="515587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241851" y="2365884"/>
            <a:ext cx="2287229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399479" y="2280748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78" y="2368567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5941400" y="2365884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404042"/>
                </a:solidFill>
              </a:rPr>
              <a:t>Compétences</a:t>
            </a:r>
            <a:endParaRPr lang="en-US" sz="1400" b="1" dirty="0">
              <a:solidFill>
                <a:srgbClr val="404042"/>
              </a:solidFill>
            </a:endParaRPr>
          </a:p>
        </p:txBody>
      </p:sp>
      <p:sp>
        <p:nvSpPr>
          <p:cNvPr id="93" name="TextBox 101"/>
          <p:cNvSpPr txBox="1"/>
          <p:nvPr/>
        </p:nvSpPr>
        <p:spPr>
          <a:xfrm>
            <a:off x="5838523" y="6197415"/>
            <a:ext cx="160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404042"/>
                </a:solidFill>
              </a:rPr>
              <a:t>Formations</a:t>
            </a:r>
            <a:r>
              <a:rPr lang="fr-FR" sz="1400" dirty="0"/>
              <a:t> </a:t>
            </a:r>
            <a:endParaRPr lang="en-US" sz="1400" b="1" dirty="0">
              <a:solidFill>
                <a:srgbClr val="40404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587" y="2727840"/>
            <a:ext cx="45145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CYCLE INGÉNIEUR EN GÉNIE LOGICIEL SYSTÈME D'INFORMATIONS 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Actuellement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étudiante en 3éme année Ingénieur en informatique à l’Institut Supérieur d'Informatique (Ariana)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dirty="0" smtClean="0"/>
          </a:p>
          <a:p>
            <a:r>
              <a:rPr lang="fr-FR" sz="1400" dirty="0" smtClean="0"/>
              <a:t>o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LICENCE APPLIQUÉE EN SYSTÈME INFORMAIQUES ET LOGICIELS </a:t>
            </a:r>
            <a:endParaRPr lang="fr-F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Institut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Supérieur d'Informatique (Ariana)</a:t>
            </a:r>
          </a:p>
          <a:p>
            <a:r>
              <a:rPr lang="fr-FR" sz="1400" dirty="0" smtClean="0"/>
              <a:t> </a:t>
            </a:r>
          </a:p>
          <a:p>
            <a:r>
              <a:rPr lang="fr-FR" sz="1400" dirty="0" smtClean="0"/>
              <a:t>o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DIPLOME NATIONAL EN </a:t>
            </a:r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BACCALAUREAT</a:t>
            </a:r>
          </a:p>
          <a:p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Lycée Secondaire El Houaria </a:t>
            </a:r>
          </a:p>
        </p:txBody>
      </p:sp>
      <p:sp>
        <p:nvSpPr>
          <p:cNvPr id="62" name="Oval 97"/>
          <p:cNvSpPr/>
          <p:nvPr/>
        </p:nvSpPr>
        <p:spPr>
          <a:xfrm>
            <a:off x="342780" y="2335876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8" y="2424076"/>
            <a:ext cx="269724" cy="2697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52849" y="3743501"/>
            <a:ext cx="970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– 2017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1546" y="4633258"/>
            <a:ext cx="67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57950" y="2699705"/>
            <a:ext cx="232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Programmation et Framework: </a:t>
            </a:r>
            <a:endParaRPr lang="fr-FR" sz="1400" b="1" dirty="0" smtClean="0"/>
          </a:p>
          <a:p>
            <a:r>
              <a:rPr lang="fr-F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Java/JEE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.Net/VB , PHP , CSS , HTML 5 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Python,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Primefaces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b="1" dirty="0">
              <a:solidFill>
                <a:schemeClr val="bg1"/>
              </a:solidFill>
            </a:endParaRPr>
          </a:p>
          <a:p>
            <a:r>
              <a:rPr lang="fr-FR" sz="1400" b="1" dirty="0" smtClean="0"/>
              <a:t>Bases </a:t>
            </a:r>
            <a:r>
              <a:rPr lang="fr-FR" sz="1400" b="1" dirty="0"/>
              <a:t>de données : </a:t>
            </a:r>
            <a:endParaRPr lang="fr-FR" sz="1400" b="1" dirty="0" smtClean="0"/>
          </a:p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,Oracle, SQL Server </a:t>
            </a:r>
            <a:endParaRPr lang="fr-F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b="1" dirty="0" smtClean="0"/>
          </a:p>
          <a:p>
            <a:r>
              <a:rPr lang="fr-FR" sz="1400" b="1" dirty="0" smtClean="0"/>
              <a:t>Outils </a:t>
            </a:r>
            <a:r>
              <a:rPr lang="fr-FR" sz="1400" b="1" dirty="0"/>
              <a:t>et logiciels : </a:t>
            </a:r>
            <a:endParaRPr lang="fr-FR" sz="1400" b="1" dirty="0" smtClean="0"/>
          </a:p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Weka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endParaRPr lang="fr-F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 smtClean="0"/>
              <a:t> </a:t>
            </a:r>
          </a:p>
          <a:p>
            <a:r>
              <a:rPr lang="fr-FR" sz="1400" b="1" dirty="0" smtClean="0"/>
              <a:t>Autres </a:t>
            </a:r>
            <a:r>
              <a:rPr lang="fr-FR" sz="1400" b="1" dirty="0"/>
              <a:t>: </a:t>
            </a:r>
            <a:endParaRPr lang="fr-FR" sz="1400" b="1" dirty="0" smtClean="0"/>
          </a:p>
          <a:p>
            <a:r>
              <a:rPr lang="fr-F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,MVC, Latex, Data science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57950" y="6525797"/>
            <a:ext cx="1963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Java/JEE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fr-F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endParaRPr lang="fr-F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270916" y="7260047"/>
            <a:ext cx="2252382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62"/>
          <p:cNvSpPr/>
          <p:nvPr/>
        </p:nvSpPr>
        <p:spPr>
          <a:xfrm>
            <a:off x="5405005" y="7179766"/>
            <a:ext cx="521959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9" y="7263065"/>
            <a:ext cx="337174" cy="337174"/>
          </a:xfrm>
          <a:prstGeom prst="rect">
            <a:avLst/>
          </a:prstGeom>
        </p:spPr>
      </p:pic>
      <p:sp>
        <p:nvSpPr>
          <p:cNvPr id="107" name="TextBox 101"/>
          <p:cNvSpPr txBox="1"/>
          <p:nvPr/>
        </p:nvSpPr>
        <p:spPr>
          <a:xfrm>
            <a:off x="6040884" y="7231458"/>
            <a:ext cx="1553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404042"/>
                </a:solidFill>
              </a:rPr>
              <a:t>Langues </a:t>
            </a:r>
            <a:endParaRPr lang="en-US" sz="1400" b="1" dirty="0">
              <a:solidFill>
                <a:srgbClr val="404042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50318" y="9670713"/>
            <a:ext cx="2411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+216 53 832 234 </a:t>
            </a:r>
            <a:endParaRPr lang="fr-F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bennaceurferyel@gmail.com</a:t>
            </a:r>
          </a:p>
          <a:p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Résidence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les roses – Ariana</a:t>
            </a:r>
          </a:p>
        </p:txBody>
      </p:sp>
      <p:pic>
        <p:nvPicPr>
          <p:cNvPr id="108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79" y="6208305"/>
            <a:ext cx="317492" cy="31749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5384312" y="7680145"/>
            <a:ext cx="1671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Français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18431" y="5391494"/>
            <a:ext cx="456588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(PFE) Ingénieur </a:t>
            </a:r>
            <a:endParaRPr lang="fr-FR" sz="14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SOFRECOM - 2020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 smtClean="0"/>
              <a:t>Développement </a:t>
            </a:r>
            <a:r>
              <a:rPr lang="fr-FR" sz="1200" dirty="0"/>
              <a:t>d'un générateur d'application web normalisée avec toute la chaine </a:t>
            </a:r>
            <a:r>
              <a:rPr lang="fr-FR" sz="1200" dirty="0" smtClean="0"/>
              <a:t>CI/CD en utilisant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 , </a:t>
            </a:r>
            <a:r>
              <a:rPr lang="fr-FR" sz="1200" dirty="0" err="1" smtClean="0"/>
              <a:t>Angular</a:t>
            </a:r>
            <a:r>
              <a:rPr lang="fr-FR" sz="1200" dirty="0" smtClean="0"/>
              <a:t> , Docker , Docker –Compose , </a:t>
            </a:r>
            <a:r>
              <a:rPr lang="fr-FR" sz="1200" dirty="0" err="1" smtClean="0"/>
              <a:t>Gitlab</a:t>
            </a:r>
            <a:r>
              <a:rPr lang="fr-FR" sz="1200" dirty="0" smtClean="0"/>
              <a:t>-ci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 été </a:t>
            </a:r>
            <a:endParaRPr lang="fr-FR" sz="14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Tunisie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Télécom – 2019 </a:t>
            </a:r>
            <a:endParaRPr lang="fr-FR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 smtClean="0"/>
              <a:t> </a:t>
            </a:r>
            <a:r>
              <a:rPr lang="fr-FR" sz="1200" dirty="0"/>
              <a:t>Conception et réalisation d’une plateforme de gestion des fichiers Excel et calcule des statistiques représentées dans des </a:t>
            </a:r>
            <a:r>
              <a:rPr lang="fr-FR" sz="1200" dirty="0" err="1" smtClean="0"/>
              <a:t>charts</a:t>
            </a:r>
            <a:endParaRPr lang="fr-FR" sz="1200" dirty="0" smtClean="0"/>
          </a:p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fr-FR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(PFE) </a:t>
            </a:r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LICENCE</a:t>
            </a:r>
          </a:p>
          <a:p>
            <a:r>
              <a:rPr lang="fr-FR" sz="1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La Société Tunisienne de Banque STB – </a:t>
            </a:r>
            <a:r>
              <a:rPr lang="fr-F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 smtClean="0"/>
              <a:t>Conception </a:t>
            </a:r>
            <a:r>
              <a:rPr lang="fr-FR" sz="1200" dirty="0"/>
              <a:t>et réalisation d’un système de </a:t>
            </a:r>
            <a:r>
              <a:rPr lang="fr-FR" sz="1200" dirty="0" err="1"/>
              <a:t>scoring</a:t>
            </a:r>
            <a:r>
              <a:rPr lang="fr-FR" sz="1200" dirty="0"/>
              <a:t> en utilisant Java, J2EE, </a:t>
            </a:r>
            <a:r>
              <a:rPr lang="fr-FR" sz="1200" dirty="0" err="1"/>
              <a:t>Hibernate</a:t>
            </a:r>
            <a:r>
              <a:rPr lang="fr-FR" sz="1200" dirty="0"/>
              <a:t>, </a:t>
            </a:r>
            <a:r>
              <a:rPr lang="fr-FR" sz="1200" dirty="0" err="1"/>
              <a:t>Spring</a:t>
            </a:r>
            <a:r>
              <a:rPr lang="fr-FR" sz="1200" dirty="0"/>
              <a:t> Security </a:t>
            </a:r>
            <a:endParaRPr lang="fr-FR" sz="1200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843661" y="8311683"/>
            <a:ext cx="441429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•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Réalisation d’un atelier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Ambari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F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Développement d’une application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: Application mobile d’invocation de service en ligne (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Maker 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Dynafoms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, java 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API,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). </a:t>
            </a:r>
            <a:endParaRPr lang="fr-F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Réalisation d’un atelier Jenkins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OWASP ZAP pour tester les vulnérabilités des sites </a:t>
            </a:r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Réalisation d’une application de détection des chiffres en ligne en utilisant python,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(en cours de réalisation) </a:t>
            </a:r>
            <a:endParaRPr lang="fr-FR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500" b="1" dirty="0">
                <a:solidFill>
                  <a:srgbClr val="404042"/>
                </a:solidFill>
              </a:rPr>
              <a:t>Association </a:t>
            </a:r>
            <a:r>
              <a:rPr lang="fr-FR" sz="1500" b="1" dirty="0">
                <a:solidFill>
                  <a:srgbClr val="404042"/>
                </a:solidFill>
              </a:rPr>
              <a:t>2017/2018 : </a:t>
            </a:r>
            <a:endParaRPr lang="fr-FR" sz="1500" b="1" dirty="0" smtClean="0">
              <a:solidFill>
                <a:srgbClr val="404042"/>
              </a:solidFill>
            </a:endParaRPr>
          </a:p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Membre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technique au club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Securinets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ISI 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859" y="78849"/>
            <a:ext cx="1638300" cy="20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5455928" y="8007475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455927" y="8006753"/>
            <a:ext cx="1599692" cy="8092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5426802" y="8062785"/>
            <a:ext cx="15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Anglais</a:t>
            </a:r>
            <a:r>
              <a:rPr lang="fr-FR" dirty="0"/>
              <a:t>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469340" y="8469658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461857" y="8468837"/>
            <a:ext cx="13729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5467202" y="8597271"/>
            <a:ext cx="1328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Arabe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83783" y="8905770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483782" y="8905048"/>
            <a:ext cx="1599692" cy="8092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848</TotalTime>
  <Words>346</Words>
  <Application>Microsoft Office PowerPoint</Application>
  <PresentationFormat>Personnalisé</PresentationFormat>
  <Paragraphs>59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Feryel BEN NASSER</cp:lastModifiedBy>
  <cp:revision>95</cp:revision>
  <dcterms:created xsi:type="dcterms:W3CDTF">2014-12-03T08:33:54Z</dcterms:created>
  <dcterms:modified xsi:type="dcterms:W3CDTF">2020-06-04T11:47:52Z</dcterms:modified>
</cp:coreProperties>
</file>