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9975" cy="42808525"/>
  <p:notesSz cx="6858000" cy="9144000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23" autoAdjust="0"/>
  </p:normalViewPr>
  <p:slideViewPr>
    <p:cSldViewPr>
      <p:cViewPr varScale="1">
        <p:scale>
          <a:sx n="10" d="100"/>
          <a:sy n="10" d="100"/>
        </p:scale>
        <p:origin x="-1632" y="-72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3805208"/>
            <a:ext cx="25737979" cy="2663641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30917268"/>
            <a:ext cx="21195983" cy="7610404"/>
          </a:xfrm>
        </p:spPr>
        <p:txBody>
          <a:bodyPr>
            <a:normAutofit/>
          </a:bodyPr>
          <a:lstStyle>
            <a:lvl1pPr marL="0" indent="0" algn="ctr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8561708"/>
            <a:ext cx="25737979" cy="15637003"/>
          </a:xfrm>
        </p:spPr>
        <p:txBody>
          <a:bodyPr anchor="b"/>
          <a:lstStyle>
            <a:lvl1pPr algn="ctr" defTabSz="417643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19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25397749"/>
            <a:ext cx="25737979" cy="7065385"/>
          </a:xfrm>
        </p:spPr>
        <p:txBody>
          <a:bodyPr anchor="t"/>
          <a:lstStyle>
            <a:lvl1pPr marL="0" indent="0" algn="ctr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14887654" y="24495989"/>
            <a:ext cx="280719" cy="5291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43" tIns="208822" rIns="417643" bIns="208822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550029" y="24495989"/>
            <a:ext cx="280719" cy="5291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43" tIns="208822" rIns="417643" bIns="208822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228436" y="24495989"/>
            <a:ext cx="280719" cy="5291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43" tIns="208822" rIns="417643" bIns="208822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1000"/>
            </a:lvl1pPr>
            <a:lvl2pPr>
              <a:defRPr sz="7300"/>
            </a:lvl2pPr>
            <a:lvl3pPr>
              <a:defRPr sz="73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1199" y="9988656"/>
            <a:ext cx="13383749" cy="2825362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6"/>
            <a:ext cx="13378914" cy="3805202"/>
          </a:xfrm>
        </p:spPr>
        <p:txBody>
          <a:bodyPr anchor="b">
            <a:noAutofit/>
          </a:bodyPr>
          <a:lstStyle>
            <a:lvl1pPr marL="0" indent="0" algn="ctr">
              <a:buNone/>
              <a:defRPr sz="11000" b="0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92322" y="9988656"/>
            <a:ext cx="13384170" cy="3805202"/>
          </a:xfrm>
        </p:spPr>
        <p:txBody>
          <a:bodyPr anchor="b">
            <a:noAutofit/>
          </a:bodyPr>
          <a:lstStyle>
            <a:lvl1pPr marL="0" indent="0" algn="ctr">
              <a:buNone/>
              <a:defRPr sz="11000" b="0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513999" y="13812884"/>
            <a:ext cx="13383749" cy="244293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15473067" y="13812887"/>
            <a:ext cx="13383749" cy="2442662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1074" y="1664776"/>
            <a:ext cx="9961903" cy="13080383"/>
          </a:xfrm>
        </p:spPr>
        <p:txBody>
          <a:bodyPr anchor="b"/>
          <a:lstStyle>
            <a:lvl1pPr algn="ctr">
              <a:lnSpc>
                <a:spcPct val="100000"/>
              </a:lnSpc>
              <a:defRPr sz="1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394" y="1704417"/>
            <a:ext cx="16543592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61074" y="15220812"/>
            <a:ext cx="9961903" cy="23019495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3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846" y="1426951"/>
            <a:ext cx="18914467" cy="5588891"/>
          </a:xfrm>
        </p:spPr>
        <p:txBody>
          <a:bodyPr anchor="b"/>
          <a:lstStyle>
            <a:lvl1pPr algn="ctr">
              <a:lnSpc>
                <a:spcPct val="100000"/>
              </a:lnSpc>
              <a:defRPr sz="1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94097" y="7134754"/>
            <a:ext cx="20049966" cy="28345785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1846" y="36268334"/>
            <a:ext cx="18914467" cy="3329552"/>
          </a:xfrm>
        </p:spPr>
        <p:txBody>
          <a:bodyPr>
            <a:normAutofit/>
          </a:bodyPr>
          <a:lstStyle>
            <a:lvl1pPr marL="0" indent="0" algn="ctr">
              <a:buNone/>
              <a:defRPr sz="73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0"/>
            <a:ext cx="27251978" cy="9988656"/>
          </a:xfrm>
          <a:prstGeom prst="rect">
            <a:avLst/>
          </a:prstGeom>
        </p:spPr>
        <p:txBody>
          <a:bodyPr vert="horz" lIns="417643" tIns="208822" rIns="417643" bIns="208822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71960" y="39677164"/>
            <a:ext cx="6907619" cy="2279158"/>
          </a:xfrm>
          <a:prstGeom prst="rect">
            <a:avLst/>
          </a:prstGeom>
        </p:spPr>
        <p:txBody>
          <a:bodyPr vert="horz" lIns="417643" tIns="208822" rIns="208822" bIns="208822" rtlCol="0" anchor="ctr"/>
          <a:lstStyle>
            <a:lvl1pPr algn="r">
              <a:defRPr sz="55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A309A6D-C09C-4548-B29A-6CF363A7E532}" type="datetimeFigureOut">
              <a:rPr lang="fr-FR" smtClean="0"/>
              <a:t>16/06/2015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799" y="39677164"/>
            <a:ext cx="9430951" cy="2279158"/>
          </a:xfrm>
          <a:prstGeom prst="rect">
            <a:avLst/>
          </a:prstGeom>
        </p:spPr>
        <p:txBody>
          <a:bodyPr vert="horz" lIns="208822" tIns="208822" rIns="417643" bIns="208822" rtlCol="0" anchor="ctr"/>
          <a:lstStyle>
            <a:lvl1pPr algn="l">
              <a:defRPr sz="55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90711" y="39677164"/>
            <a:ext cx="1860957" cy="2279158"/>
          </a:xfrm>
          <a:prstGeom prst="rect">
            <a:avLst/>
          </a:prstGeom>
        </p:spPr>
        <p:txBody>
          <a:bodyPr vert="horz" lIns="125293" tIns="208822" rIns="208822" bIns="208822" rtlCol="0" anchor="ctr"/>
          <a:lstStyle>
            <a:lvl1pPr algn="l">
              <a:defRPr sz="55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Oval 6"/>
          <p:cNvSpPr/>
          <p:nvPr/>
        </p:nvSpPr>
        <p:spPr>
          <a:xfrm>
            <a:off x="28007520" y="40569997"/>
            <a:ext cx="280719" cy="5291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43" tIns="208822" rIns="417643" bIns="208822" rtlCol="0" anchor="ctr"/>
          <a:lstStyle/>
          <a:p>
            <a:pPr marL="0" algn="ctr" defTabSz="4176431" rtl="0" eaLnBrk="1" latinLnBrk="0" hangingPunct="1"/>
            <a:endParaRPr lang="en-US" sz="82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84614" y="40569997"/>
            <a:ext cx="280719" cy="5291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7643" tIns="208822" rIns="417643" bIns="208822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176431" rtl="0" eaLnBrk="1" latinLnBrk="0" hangingPunct="1">
        <a:lnSpc>
          <a:spcPts val="26491"/>
        </a:lnSpc>
        <a:spcBef>
          <a:spcPct val="0"/>
        </a:spcBef>
        <a:buNone/>
        <a:defRPr sz="247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Courier New" pitchFamily="49" charset="0"/>
        <a:buChar char="o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Courier New" pitchFamily="49" charset="0"/>
        <a:buChar char="o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Courier New" pitchFamily="49" charset="0"/>
        <a:buChar char="o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Courier New" pitchFamily="49" charset="0"/>
        <a:buChar char="o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99088" y="13915430"/>
            <a:ext cx="25737979" cy="4140818"/>
          </a:xfrm>
        </p:spPr>
        <p:txBody>
          <a:bodyPr>
            <a:normAutofit/>
          </a:bodyPr>
          <a:lstStyle/>
          <a:p>
            <a:r>
              <a:rPr lang="fr-FR" sz="9600" dirty="0" smtClean="0"/>
              <a:t>Développement d’une solution de génération d’un catalogue des offres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323" y="3170112"/>
            <a:ext cx="13609511" cy="263820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0284" y="9882982"/>
            <a:ext cx="6475587" cy="26382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818507" y="1317515"/>
            <a:ext cx="27429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Ecole Nationale Supérieure d’Ingénieurs de Tunis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18507" y="7246532"/>
            <a:ext cx="27429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Organisme d’accueil : Talan Tunisie Consulting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8506" y="21116230"/>
            <a:ext cx="109117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Encadrant Industriel </a:t>
            </a:r>
          </a:p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Mlle Sabrine CHERIF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7156211" y="21116229"/>
            <a:ext cx="1209100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Encadrant ENSIT</a:t>
            </a:r>
          </a:p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Madame Emna SOUISSI</a:t>
            </a: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7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31</Words>
  <Application>Microsoft Office PowerPoint</Application>
  <PresentationFormat>Personnalisé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Exécutif</vt:lpstr>
      <vt:lpstr>Développement d’une solution de génération d’un catalogue des offres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solution de génération d’un catalogue des offres</dc:title>
  <dc:creator>Med Amine</dc:creator>
  <cp:lastModifiedBy>hp</cp:lastModifiedBy>
  <cp:revision>1</cp:revision>
  <dcterms:created xsi:type="dcterms:W3CDTF">2015-06-16T07:47:45Z</dcterms:created>
  <dcterms:modified xsi:type="dcterms:W3CDTF">2015-06-16T07:56:57Z</dcterms:modified>
</cp:coreProperties>
</file>