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20B0905-ADB9-4092-91D4-80F65B60B6EF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8E04880-DB36-4E73-BD7C-A5C9ED5E009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de projet de PFE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dirty="0" smtClean="0"/>
              <a:t>Société d’accueil: Quadrille Ingénierie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Wafa SALLEM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>
                <a:solidFill>
                  <a:srgbClr val="01103B"/>
                </a:solidFill>
                <a:cs typeface="ＭＳ Ｐゴシック"/>
              </a:rPr>
              <a:t>Le stage a été déroulé au sein de la société privée Quadrille Ingénierie.</a:t>
            </a:r>
          </a:p>
          <a:p>
            <a:pPr algn="just"/>
            <a:r>
              <a:rPr lang="fr-FR" dirty="0" smtClean="0">
                <a:solidFill>
                  <a:srgbClr val="01103B"/>
                </a:solidFill>
                <a:cs typeface="ＭＳ Ｐゴシック"/>
              </a:rPr>
              <a:t>Fondée </a:t>
            </a:r>
            <a:r>
              <a:rPr lang="fr-FR" dirty="0" smtClean="0">
                <a:solidFill>
                  <a:srgbClr val="01103B"/>
                </a:solidFill>
                <a:cs typeface="ＭＳ Ｐゴシック"/>
              </a:rPr>
              <a:t>en 1998, Quadrille est une société de conseils et d'expertise de capital 729 970 euros spécialisée dans les métiers de l'Informatique Multimédia et Télécom</a:t>
            </a:r>
            <a:r>
              <a:rPr lang="fr-FR" dirty="0" smtClean="0">
                <a:solidFill>
                  <a:srgbClr val="01103B"/>
                </a:solidFill>
                <a:cs typeface="ＭＳ Ｐゴシック"/>
              </a:rPr>
              <a:t>.</a:t>
            </a:r>
          </a:p>
          <a:p>
            <a:pPr algn="just"/>
            <a:r>
              <a:rPr lang="fr-FR" dirty="0" smtClean="0">
                <a:solidFill>
                  <a:srgbClr val="01103B"/>
                </a:solidFill>
                <a:cs typeface="ＭＳ Ｐゴシック"/>
              </a:rPr>
              <a:t>Créée par trois cofondateurs: Xavier BATTAS, Laurence GROSBOST, Yann SULLY.</a:t>
            </a:r>
            <a:endParaRPr lang="en-US" dirty="0" smtClean="0">
              <a:solidFill>
                <a:srgbClr val="01103B"/>
              </a:solidFill>
              <a:cs typeface="ＭＳ Ｐゴシック"/>
            </a:endParaRPr>
          </a:p>
          <a:p>
            <a:endParaRPr lang="fr-FR" dirty="0"/>
          </a:p>
        </p:txBody>
      </p:sp>
      <p:pic>
        <p:nvPicPr>
          <p:cNvPr id="6146" name="Picture 2" descr="Résultat de recherche d'images pour &quot;quadrilleingénierie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293096"/>
            <a:ext cx="2664296" cy="1609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041248"/>
            <a:ext cx="8183880" cy="4187952"/>
          </a:xfrm>
        </p:spPr>
        <p:txBody>
          <a:bodyPr/>
          <a:lstStyle/>
          <a:p>
            <a:pPr algn="just"/>
            <a:r>
              <a:rPr lang="fr-FR" dirty="0" smtClean="0"/>
              <a:t>Le projet consiste à l’évaluation de l’application logicielle STM « Serveur de Téléchargement Multicast ». C’est application menu par la FDJ « Française Des Jeux » qui diffuse des actualités de jeux au hasard en ligne.</a:t>
            </a:r>
          </a:p>
          <a:p>
            <a:pPr algn="just"/>
            <a:r>
              <a:rPr lang="fr-FR" dirty="0" smtClean="0"/>
              <a:t>Cette application permet la diffusion en multicast des contenus multimédia sous la forme d’une AE « Alerte Enlèvement ».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AE est diffusée en multicast vers les 35000 PDV (récepteurs) « Point De Vente » situé sur la France entière.</a:t>
            </a:r>
          </a:p>
          <a:p>
            <a:endParaRPr lang="fr-FR" dirty="0"/>
          </a:p>
        </p:txBody>
      </p:sp>
      <p:pic>
        <p:nvPicPr>
          <p:cNvPr id="4" name="Image 3" descr="intro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713" y="2708920"/>
            <a:ext cx="6226574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4573136" cy="52749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La présente application permet la diffusion des cote de Paris sportif en ligne vers les terminaux FDJ et en temps réel.</a:t>
            </a:r>
          </a:p>
          <a:p>
            <a:pPr algn="just"/>
            <a:r>
              <a:rPr lang="fr-FR" dirty="0" smtClean="0"/>
              <a:t>Permet aussi la diffusion des fichiers de configuration des PDV tels que: un fichier de reboot des terminaux, un fichier de test, un ordre d’arrêt et de démarrage des AE à l’aide d’une application de diffusion côté tête de réseau (Head-End) MSender.</a:t>
            </a:r>
            <a:endParaRPr lang="fr-FR" dirty="0"/>
          </a:p>
        </p:txBody>
      </p:sp>
      <p:pic>
        <p:nvPicPr>
          <p:cNvPr id="3074" name="Picture 2" descr="Résultat de recherche d'images pour &quot;point de vente fdj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885394"/>
            <a:ext cx="3419872" cy="45598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L’application MSender possède un console qui affiche les actualités de diffusion d’un contenu (dit paquetage). </a:t>
            </a:r>
          </a:p>
          <a:p>
            <a:r>
              <a:rPr lang="fr-FR" dirty="0" smtClean="0"/>
              <a:t>Un contenu après le lancement de son diffusion est appelé un job. Sur le console MSender, il est affiché l’état des jobs, le port de diffusion , le débit utilisé pour la planification de diffusion ainsi que la date prévu de fin de diffusion.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L’application MSender se connecte à une source de données afin de récupérer le paquetage à diffuser.</a:t>
            </a:r>
            <a:endParaRPr lang="fr-FR" dirty="0"/>
          </a:p>
        </p:txBody>
      </p:sp>
      <p:pic>
        <p:nvPicPr>
          <p:cNvPr id="1025" name="Picture 1" descr="C:\Users\USER\Desktop\powerAMC\intro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0317" y="2060848"/>
            <a:ext cx="5264552" cy="3769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</TotalTime>
  <Words>273</Words>
  <Application>Microsoft Office PowerPoint</Application>
  <PresentationFormat>Affichage à l'écran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Aspect</vt:lpstr>
      <vt:lpstr>Présentation de projet de PFE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projet de PFE</dc:title>
  <dc:creator>USER</dc:creator>
  <cp:lastModifiedBy>USER</cp:lastModifiedBy>
  <cp:revision>7</cp:revision>
  <dcterms:created xsi:type="dcterms:W3CDTF">2016-09-13T18:17:32Z</dcterms:created>
  <dcterms:modified xsi:type="dcterms:W3CDTF">2016-09-13T19:27:04Z</dcterms:modified>
</cp:coreProperties>
</file>