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3" d="100"/>
          <a:sy n="13" d="100"/>
        </p:scale>
        <p:origin x="1608" y="102"/>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fr-FR" sz="2800" dirty="0" smtClean="0"/>
              <a:t>Tableau de bord</a:t>
            </a:r>
            <a:r>
              <a:rPr lang="fr-FR" sz="2800" baseline="0" dirty="0" smtClean="0"/>
              <a:t> </a:t>
            </a:r>
            <a:endParaRPr lang="fr-FR" sz="2800" dirty="0"/>
          </a:p>
        </c:rich>
      </c:tx>
      <c:layout/>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fr-FR"/>
        </a:p>
      </c:txPr>
    </c:title>
    <c:autoTitleDeleted val="0"/>
    <c:plotArea>
      <c:layout/>
      <c:barChart>
        <c:barDir val="col"/>
        <c:grouping val="clustered"/>
        <c:varyColors val="0"/>
        <c:ser>
          <c:idx val="0"/>
          <c:order val="0"/>
          <c:tx>
            <c:strRef>
              <c:f>Sheet1!$B$1</c:f>
              <c:strCache>
                <c:ptCount val="1"/>
                <c:pt idx="0">
                  <c:v>Série 1</c:v>
                </c:pt>
              </c:strCache>
            </c:strRef>
          </c:tx>
          <c:spPr>
            <a:solidFill>
              <a:schemeClr val="accent1">
                <a:alpha val="70000"/>
              </a:schemeClr>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Série 2</c:v>
                </c:pt>
              </c:strCache>
            </c:strRef>
          </c:tx>
          <c:spPr>
            <a:solidFill>
              <a:schemeClr val="accent2">
                <a:alpha val="70000"/>
              </a:schemeClr>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Série 3</c:v>
                </c:pt>
              </c:strCache>
            </c:strRef>
          </c:tx>
          <c:spPr>
            <a:solidFill>
              <a:schemeClr val="accent3">
                <a:alpha val="70000"/>
              </a:schemeClr>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80"/>
        <c:overlap val="25"/>
        <c:axId val="-1136228448"/>
        <c:axId val="-1136238240"/>
      </c:barChart>
      <c:catAx>
        <c:axId val="-11362284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fr-FR"/>
          </a:p>
        </c:txPr>
        <c:crossAx val="-1136238240"/>
        <c:crosses val="autoZero"/>
        <c:auto val="1"/>
        <c:lblAlgn val="ctr"/>
        <c:lblOffset val="100"/>
        <c:noMultiLvlLbl val="0"/>
      </c:catAx>
      <c:valAx>
        <c:axId val="-113623824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fr-FR"/>
          </a:p>
        </c:txPr>
        <c:crossAx val="-11362284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a:solidFill>
          <a:schemeClr val="accent1">
            <a:lumMod val="75000"/>
          </a:schemeClr>
        </a:solidFill>
      </dgm:spPr>
      <dgm:t>
        <a:bodyPr/>
        <a:lstStyle/>
        <a:p>
          <a:pPr algn="ctr" defTabSz="3685032">
            <a:buNone/>
          </a:pPr>
          <a:r>
            <a:rPr lang="fr-FR" sz="4400" b="0" i="0" noProof="1" smtClean="0">
              <a:latin typeface="Arial"/>
              <a:ea typeface="+mn-ea"/>
              <a:cs typeface="+mn-cs"/>
            </a:rPr>
            <a:t>QlikView</a:t>
          </a:r>
          <a:endParaRPr lang="fr-FR" sz="4400" b="0" i="0" noProof="1">
            <a:latin typeface="Arial"/>
            <a:ea typeface="+mn-ea"/>
            <a:cs typeface="+mn-cs"/>
          </a:endParaRPr>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pPr algn="just" defTabSz="3685032">
            <a:buNone/>
          </a:pPr>
          <a:r>
            <a:rPr lang="fr-FR" sz="4000" b="0" i="0" noProof="1" smtClean="0">
              <a:latin typeface="Arial"/>
              <a:ea typeface="+mn-ea"/>
              <a:cs typeface="+mn-cs"/>
            </a:rPr>
            <a:t>Etude du plate-forme d’aide à la décision.</a:t>
          </a:r>
          <a:endParaRPr lang="fr-FR" sz="4000" b="0" i="0" noProof="1">
            <a:latin typeface="Arial"/>
            <a:ea typeface="+mn-ea"/>
            <a:cs typeface="+mn-cs"/>
          </a:endParaRPr>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a:solidFill>
          <a:schemeClr val="accent1">
            <a:lumMod val="75000"/>
          </a:schemeClr>
        </a:solidFill>
      </dgm:spPr>
      <dgm:t>
        <a:bodyPr/>
        <a:lstStyle/>
        <a:p>
          <a:pPr algn="ctr" defTabSz="3685032">
            <a:buNone/>
          </a:pPr>
          <a:r>
            <a:rPr lang="fr-FR" sz="4400" b="0" i="0" noProof="1" smtClean="0">
              <a:latin typeface="Arial"/>
              <a:ea typeface="+mn-ea"/>
              <a:cs typeface="+mn-cs"/>
            </a:rPr>
            <a:t>Talend &amp; Pentaho</a:t>
          </a:r>
          <a:endParaRPr lang="fr-FR" sz="4400" b="0" i="0" noProof="1">
            <a:latin typeface="Arial"/>
            <a:ea typeface="+mn-ea"/>
            <a:cs typeface="+mn-cs"/>
          </a:endParaRPr>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pPr algn="just" defTabSz="3685032">
            <a:buNone/>
          </a:pPr>
          <a:r>
            <a:rPr lang="fr-FR" sz="4000" b="0" i="0" noProof="1" smtClean="0">
              <a:latin typeface="Arial"/>
              <a:ea typeface="+mn-ea"/>
              <a:cs typeface="+mn-cs"/>
            </a:rPr>
            <a:t>Etude des solutions d’intégration &amp; de gestion des données</a:t>
          </a:r>
          <a:endParaRPr lang="fr-FR" sz="4000" b="0" i="0" noProof="1">
            <a:latin typeface="Arial"/>
            <a:ea typeface="+mn-ea"/>
            <a:cs typeface="+mn-cs"/>
          </a:endParaRPr>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a:solidFill>
          <a:schemeClr val="accent1">
            <a:lumMod val="75000"/>
          </a:schemeClr>
        </a:solidFill>
      </dgm:spPr>
      <dgm:t>
        <a:bodyPr/>
        <a:lstStyle/>
        <a:p>
          <a:pPr algn="ctr" defTabSz="3685032">
            <a:buNone/>
          </a:pPr>
          <a:r>
            <a:rPr lang="fr-FR" sz="4400" b="0" i="0" noProof="1" smtClean="0">
              <a:latin typeface="Arial"/>
              <a:ea typeface="+mn-ea"/>
              <a:cs typeface="+mn-cs"/>
            </a:rPr>
            <a:t>SpagoBI</a:t>
          </a:r>
          <a:endParaRPr lang="fr-FR" sz="4400" b="0" i="0" noProof="1">
            <a:latin typeface="Arial"/>
            <a:ea typeface="+mn-ea"/>
            <a:cs typeface="+mn-cs"/>
          </a:endParaRPr>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pPr algn="just" defTabSz="3685032">
            <a:buNone/>
          </a:pPr>
          <a:r>
            <a:rPr lang="fr-FR" sz="4000" b="0" i="0" noProof="1" smtClean="0">
              <a:latin typeface="Arial"/>
              <a:ea typeface="+mn-ea"/>
              <a:cs typeface="+mn-cs"/>
            </a:rPr>
            <a:t>Etude du logiciel d’informatique décisionnelle</a:t>
          </a:r>
          <a:endParaRPr lang="fr-FR" sz="4000" b="0" i="0" noProof="1">
            <a:latin typeface="Arial"/>
            <a:ea typeface="+mn-ea"/>
            <a:cs typeface="+mn-cs"/>
          </a:endParaRPr>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4351CFC8-37EC-494B-A841-287649776134}" type="pres">
      <dgm:prSet presAssocID="{425AB2E9-3568-4939-AD20-F42726F09D02}" presName="Name0" presStyleCnt="0">
        <dgm:presLayoutVars>
          <dgm:dir/>
          <dgm:animLvl val="lvl"/>
          <dgm:resizeHandles val="exact"/>
        </dgm:presLayoutVars>
      </dgm:prSet>
      <dgm:spPr/>
      <dgm:t>
        <a:bodyPr/>
        <a:lstStyle/>
        <a:p>
          <a:endParaRPr lang="en-US"/>
        </a:p>
      </dgm:t>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t>
        <a:bodyPr/>
        <a:lstStyle/>
        <a:p>
          <a:endParaRPr lang="en-US"/>
        </a:p>
      </dgm:t>
    </dgm:pt>
    <dgm:pt modelId="{DE65B54D-BB89-4898-B770-68834B90CB27}" type="pres">
      <dgm:prSet presAssocID="{06F1FE2A-97BA-4B52-B3A6-E44D1F20CB28}" presName="desTx" presStyleLbl="alignAccFollowNode1" presStyleIdx="0" presStyleCnt="3">
        <dgm:presLayoutVars>
          <dgm:bulletEnabled val="1"/>
        </dgm:presLayoutVars>
      </dgm:prSet>
      <dgm:spPr/>
      <dgm:t>
        <a:bodyPr/>
        <a:lstStyle/>
        <a:p>
          <a:endParaRPr lang="en-US"/>
        </a:p>
      </dgm:t>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custScaleX="111679">
        <dgm:presLayoutVars>
          <dgm:chMax val="0"/>
          <dgm:chPref val="0"/>
          <dgm:bulletEnabled val="1"/>
        </dgm:presLayoutVars>
      </dgm:prSet>
      <dgm:spPr/>
      <dgm:t>
        <a:bodyPr/>
        <a:lstStyle/>
        <a:p>
          <a:endParaRPr lang="en-US"/>
        </a:p>
      </dgm:t>
    </dgm:pt>
    <dgm:pt modelId="{6EC96761-7A7E-46B1-9A31-B92F49834D5A}" type="pres">
      <dgm:prSet presAssocID="{184B56DA-A66C-4DD0-AE11-0A7EBA387E48}" presName="desTx" presStyleLbl="alignAccFollowNode1" presStyleIdx="1" presStyleCnt="3" custScaleX="110704">
        <dgm:presLayoutVars>
          <dgm:bulletEnabled val="1"/>
        </dgm:presLayoutVars>
      </dgm:prSet>
      <dgm:spPr/>
      <dgm:t>
        <a:bodyPr/>
        <a:lstStyle/>
        <a:p>
          <a:endParaRPr lang="en-US"/>
        </a:p>
      </dgm:t>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t>
        <a:bodyPr/>
        <a:lstStyle/>
        <a:p>
          <a:endParaRPr lang="en-US"/>
        </a:p>
      </dgm:t>
    </dgm:pt>
    <dgm:pt modelId="{98860936-C475-4184-9A9D-2F4B5D8B0BC7}" type="pres">
      <dgm:prSet presAssocID="{2F8ECEAC-FAA3-4503-A169-57F41A503807}" presName="desTx" presStyleLbl="alignAccFollowNode1" presStyleIdx="2" presStyleCnt="3">
        <dgm:presLayoutVars>
          <dgm:bulletEnabled val="1"/>
        </dgm:presLayoutVars>
      </dgm:prSet>
      <dgm:spPr/>
      <dgm:t>
        <a:bodyPr/>
        <a:lstStyle/>
        <a:p>
          <a:endParaRPr lang="en-US"/>
        </a:p>
      </dgm:t>
    </dgm:pt>
  </dgm:ptLst>
  <dgm:cxnLst>
    <dgm:cxn modelId="{9C3D3653-8462-4AAD-A961-3717216B9CF2}" type="presOf" srcId="{06F1FE2A-97BA-4B52-B3A6-E44D1F20CB28}" destId="{B8C15370-9E21-4343-A577-4985C41A0B6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CB965C6-1ACF-483C-9C29-8A17C949C706}" srcId="{06F1FE2A-97BA-4B52-B3A6-E44D1F20CB28}" destId="{4640F6E6-EF32-4372-9B3B-2FFD48F9CB5C}" srcOrd="0" destOrd="0" parTransId="{DB4F8E23-BBE6-4AB5-9D82-74F5115D7455}" sibTransId="{55E32D54-3DF3-4F3F-B3B8-1AEE5606EC62}"/>
    <dgm:cxn modelId="{51EFA3EF-F9E3-4B84-BA84-84A3BBF4D4D3}" type="presOf" srcId="{17AF0C1B-AB46-4643-AAAB-C00D253E5731}" destId="{6EC96761-7A7E-46B1-9A31-B92F49834D5A}" srcOrd="0" destOrd="0" presId="urn:microsoft.com/office/officeart/2005/8/layout/hList1"/>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913323B4-1F88-4AC5-8C9E-BE0572C8023B}" type="presOf" srcId="{4640F6E6-EF32-4372-9B3B-2FFD48F9CB5C}" destId="{DE65B54D-BB89-4898-B770-68834B90CB27}" srcOrd="0" destOrd="0" presId="urn:microsoft.com/office/officeart/2005/8/layout/hList1"/>
    <dgm:cxn modelId="{FC6EE199-23CF-4307-94F8-FC53916EA51A}" srcId="{425AB2E9-3568-4939-AD20-F42726F09D02}" destId="{06F1FE2A-97BA-4B52-B3A6-E44D1F20CB28}" srcOrd="0" destOrd="0" parTransId="{272155B6-483B-4675-B173-D3F00A201046}" sibTransId="{0CACD921-34CA-4681-87F1-041A98C27B3D}"/>
    <dgm:cxn modelId="{7FD88FF9-53A7-4C08-9686-37472D3C5F90}" type="presOf" srcId="{184B56DA-A66C-4DD0-AE11-0A7EBA387E48}" destId="{E01B3154-0666-4584-9FC4-432DE00CC402}" srcOrd="0" destOrd="0" presId="urn:microsoft.com/office/officeart/2005/8/layout/hList1"/>
    <dgm:cxn modelId="{01AD485A-0916-4A80-9CBA-29870F4D202A}" srcId="{425AB2E9-3568-4939-AD20-F42726F09D02}" destId="{184B56DA-A66C-4DD0-AE11-0A7EBA387E48}" srcOrd="1" destOrd="0" parTransId="{3C1C544F-4C0C-4E19-A3D2-C3E5175D7B4B}" sibTransId="{8EE144C8-20EA-43DA-B048-41CEE06807BC}"/>
    <dgm:cxn modelId="{24836079-9FDA-4F84-9291-518671EE6E30}" srcId="{425AB2E9-3568-4939-AD20-F42726F09D02}" destId="{2F8ECEAC-FAA3-4503-A169-57F41A503807}" srcOrd="2" destOrd="0" parTransId="{ACAA3BC8-2CDA-42A5-8DD6-5A948ACC6FCF}" sibTransId="{61A568BF-D1AB-4345-9CA7-878468CAA9E0}"/>
    <dgm:cxn modelId="{12E1A9E1-0E2B-4599-8D03-2A69A1547115}" type="presOf" srcId="{425AB2E9-3568-4939-AD20-F42726F09D02}" destId="{4351CFC8-37EC-494B-A841-287649776134}" srcOrd="0" destOrd="0" presId="urn:microsoft.com/office/officeart/2005/8/layout/hList1"/>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custT="1"/>
      <dgm:spPr>
        <a:solidFill>
          <a:schemeClr val="accent1">
            <a:lumMod val="75000"/>
          </a:schemeClr>
        </a:solidFill>
      </dgm:spPr>
      <dgm:t>
        <a:bodyPr/>
        <a:lstStyle/>
        <a:p>
          <a:pPr algn="ctr" defTabSz="3685032">
            <a:buNone/>
          </a:pPr>
          <a:r>
            <a:rPr lang="fr-FR" sz="4800" b="0" i="0" noProof="1" smtClean="0">
              <a:latin typeface="Arial"/>
              <a:ea typeface="+mn-ea"/>
              <a:cs typeface="+mn-cs"/>
            </a:rPr>
            <a:t>Étape 1</a:t>
          </a:r>
          <a:endParaRPr lang="fr-FR" sz="4800" b="0" i="0" noProof="1">
            <a:latin typeface="Arial"/>
            <a:ea typeface="+mn-ea"/>
            <a:cs typeface="+mn-cs"/>
          </a:endParaRP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custT="1"/>
      <dgm:spPr/>
      <dgm:t>
        <a:bodyPr/>
        <a:lstStyle/>
        <a:p>
          <a:pPr algn="ctr" defTabSz="3685032">
            <a:buNone/>
          </a:pPr>
          <a:r>
            <a:rPr lang="fr-FR" sz="3600" b="0" i="0" noProof="1" smtClean="0">
              <a:latin typeface="Arial"/>
              <a:ea typeface="+mn-ea"/>
              <a:cs typeface="+mn-cs"/>
            </a:rPr>
            <a:t>Détermination</a:t>
          </a:r>
          <a:r>
            <a:rPr lang="fr-FR" sz="4000" b="0" i="0" noProof="1" smtClean="0">
              <a:latin typeface="Arial"/>
              <a:ea typeface="+mn-ea"/>
              <a:cs typeface="+mn-cs"/>
            </a:rPr>
            <a:t> des </a:t>
          </a:r>
        </a:p>
        <a:p>
          <a:pPr algn="ctr" defTabSz="3685032">
            <a:buNone/>
          </a:pPr>
          <a:r>
            <a:rPr lang="fr-FR" sz="4000" b="0" i="0" noProof="1" smtClean="0">
              <a:latin typeface="Arial"/>
              <a:ea typeface="+mn-ea"/>
              <a:cs typeface="+mn-cs"/>
            </a:rPr>
            <a:t>objectifs</a:t>
          </a:r>
          <a:endParaRPr lang="fr-FR" sz="4000" b="0" i="0" noProof="1">
            <a:latin typeface="Arial"/>
            <a:ea typeface="+mn-ea"/>
            <a:cs typeface="+mn-cs"/>
          </a:endParaRP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custT="1"/>
      <dgm:spPr>
        <a:solidFill>
          <a:schemeClr val="accent1">
            <a:lumMod val="75000"/>
          </a:schemeClr>
        </a:solidFill>
      </dgm:spPr>
      <dgm:t>
        <a:bodyPr/>
        <a:lstStyle/>
        <a:p>
          <a:pPr algn="ctr" defTabSz="3685032">
            <a:buNone/>
          </a:pPr>
          <a:r>
            <a:rPr lang="fr-FR" sz="4800" b="0" i="0" noProof="1" smtClean="0">
              <a:latin typeface="Arial"/>
              <a:ea typeface="+mn-ea"/>
              <a:cs typeface="+mn-cs"/>
            </a:rPr>
            <a:t>Étape 2</a:t>
          </a:r>
          <a:endParaRPr lang="fr-FR" sz="4800" b="0" i="0" noProof="1">
            <a:latin typeface="Arial"/>
            <a:ea typeface="+mn-ea"/>
            <a:cs typeface="+mn-cs"/>
          </a:endParaRP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custT="1"/>
      <dgm:spPr/>
      <dgm:t>
        <a:bodyPr/>
        <a:lstStyle/>
        <a:p>
          <a:pPr algn="ctr" defTabSz="3685032">
            <a:buNone/>
          </a:pPr>
          <a:r>
            <a:rPr lang="fr-FR" sz="4000" b="0" i="0" noProof="1" smtClean="0">
              <a:latin typeface="Arial"/>
              <a:ea typeface="+mn-ea"/>
              <a:cs typeface="+mn-cs"/>
            </a:rPr>
            <a:t>Analyse des</a:t>
          </a:r>
        </a:p>
        <a:p>
          <a:pPr algn="ctr" defTabSz="3685032">
            <a:buNone/>
          </a:pPr>
          <a:r>
            <a:rPr lang="fr-FR" sz="4000" b="0" i="0" noProof="1" smtClean="0">
              <a:latin typeface="Arial"/>
              <a:ea typeface="+mn-ea"/>
              <a:cs typeface="+mn-cs"/>
            </a:rPr>
            <a:t> risques</a:t>
          </a:r>
          <a:endParaRPr lang="fr-FR" sz="4000" b="0" i="0" noProof="1">
            <a:latin typeface="Arial"/>
            <a:ea typeface="+mn-ea"/>
            <a:cs typeface="+mn-cs"/>
          </a:endParaRPr>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custT="1"/>
      <dgm:spPr>
        <a:solidFill>
          <a:schemeClr val="accent1">
            <a:lumMod val="75000"/>
          </a:schemeClr>
        </a:solidFill>
      </dgm:spPr>
      <dgm:t>
        <a:bodyPr/>
        <a:lstStyle/>
        <a:p>
          <a:pPr algn="ctr" defTabSz="3685032">
            <a:buNone/>
          </a:pPr>
          <a:r>
            <a:rPr lang="fr-FR" sz="4800" b="0" i="0" noProof="1" smtClean="0">
              <a:latin typeface="Arial"/>
              <a:ea typeface="+mn-ea"/>
              <a:cs typeface="+mn-cs"/>
            </a:rPr>
            <a:t>Étape 3</a:t>
          </a:r>
          <a:endParaRPr lang="fr-FR" sz="4800" b="0" i="0" noProof="1">
            <a:latin typeface="Arial"/>
            <a:ea typeface="+mn-ea"/>
            <a:cs typeface="+mn-cs"/>
          </a:endParaRP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custT="1"/>
      <dgm:spPr/>
      <dgm:t>
        <a:bodyPr/>
        <a:lstStyle/>
        <a:p>
          <a:pPr algn="ctr" defTabSz="3685032">
            <a:buNone/>
          </a:pPr>
          <a:r>
            <a:rPr lang="fr-FR" sz="3300" b="0" i="0" noProof="1" smtClean="0">
              <a:latin typeface="Arial"/>
              <a:ea typeface="+mn-ea"/>
              <a:cs typeface="+mn-cs"/>
            </a:rPr>
            <a:t>Développement</a:t>
          </a:r>
          <a:r>
            <a:rPr lang="fr-FR" sz="4000" b="0" i="0" noProof="1" smtClean="0">
              <a:latin typeface="Arial"/>
              <a:ea typeface="+mn-ea"/>
              <a:cs typeface="+mn-cs"/>
            </a:rPr>
            <a:t> et </a:t>
          </a:r>
        </a:p>
        <a:p>
          <a:pPr algn="ctr" defTabSz="3685032">
            <a:buNone/>
          </a:pPr>
          <a:r>
            <a:rPr lang="fr-FR" sz="4000" b="0" i="0" noProof="1" smtClean="0">
              <a:latin typeface="Arial"/>
              <a:ea typeface="+mn-ea"/>
              <a:cs typeface="+mn-cs"/>
            </a:rPr>
            <a:t>Test</a:t>
          </a:r>
          <a:endParaRPr lang="fr-FR" sz="4000" b="0" i="0" noProof="1">
            <a:latin typeface="Arial"/>
            <a:ea typeface="+mn-ea"/>
            <a:cs typeface="+mn-cs"/>
          </a:endParaRP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custT="1"/>
      <dgm:spPr>
        <a:solidFill>
          <a:schemeClr val="accent1">
            <a:lumMod val="75000"/>
          </a:schemeClr>
        </a:solidFill>
      </dgm:spPr>
      <dgm:t>
        <a:bodyPr/>
        <a:lstStyle/>
        <a:p>
          <a:pPr algn="ctr" defTabSz="3685032">
            <a:buNone/>
          </a:pPr>
          <a:r>
            <a:rPr lang="fr-FR" sz="4800" b="0" i="0" noProof="1" smtClean="0">
              <a:latin typeface="Arial"/>
              <a:ea typeface="+mn-ea"/>
              <a:cs typeface="+mn-cs"/>
            </a:rPr>
            <a:t>Étape 4</a:t>
          </a:r>
          <a:endParaRPr lang="fr-FR" sz="4800" b="0" i="0" noProof="1">
            <a:latin typeface="Arial"/>
            <a:ea typeface="+mn-ea"/>
            <a:cs typeface="+mn-cs"/>
          </a:endParaRP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custT="1"/>
      <dgm:spPr/>
      <dgm:t>
        <a:bodyPr/>
        <a:lstStyle/>
        <a:p>
          <a:pPr algn="ctr" defTabSz="3685032">
            <a:buNone/>
          </a:pPr>
          <a:r>
            <a:rPr lang="fr-FR" sz="3600" b="0" i="0" noProof="1" smtClean="0">
              <a:latin typeface="Arial"/>
              <a:ea typeface="+mn-ea"/>
              <a:cs typeface="+mn-cs"/>
            </a:rPr>
            <a:t>Planification</a:t>
          </a:r>
          <a:r>
            <a:rPr lang="fr-FR" sz="4000" b="0" i="0" noProof="1" smtClean="0">
              <a:latin typeface="Arial"/>
              <a:ea typeface="+mn-ea"/>
              <a:cs typeface="+mn-cs"/>
            </a:rPr>
            <a:t> du cycle</a:t>
          </a:r>
        </a:p>
        <a:p>
          <a:pPr algn="ctr" defTabSz="3685032">
            <a:buNone/>
          </a:pPr>
          <a:r>
            <a:rPr lang="fr-FR" sz="4000" b="0" i="0" noProof="1" smtClean="0">
              <a:latin typeface="Arial"/>
              <a:ea typeface="+mn-ea"/>
              <a:cs typeface="+mn-cs"/>
            </a:rPr>
            <a:t>suivante</a:t>
          </a:r>
          <a:endParaRPr lang="fr-FR" sz="4000" b="0" i="0" noProof="1">
            <a:latin typeface="Arial"/>
            <a:ea typeface="+mn-ea"/>
            <a:cs typeface="+mn-cs"/>
          </a:endParaRPr>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8C6E4A05-D928-421F-BB35-AB0FFEB0B7C4}" type="pres">
      <dgm:prSet presAssocID="{25AFBC85-EE41-46FB-A7F4-99ED4084C835}" presName="Name0" presStyleCnt="0">
        <dgm:presLayoutVars>
          <dgm:dir/>
        </dgm:presLayoutVars>
      </dgm:prSet>
      <dgm:spPr/>
      <dgm:t>
        <a:bodyPr/>
        <a:lstStyle/>
        <a:p>
          <a:endParaRPr lang="en-US"/>
        </a:p>
      </dgm:t>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custLinFactNeighborX="458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Pile de dossiers et papiers avec stylo." title="Exemple d’image"/>
        </a:ext>
      </dgm:extLst>
    </dgm:pt>
    <dgm:pt modelId="{5ABBC393-AD16-4772-8402-4ABCB8683B4E}" type="pres">
      <dgm:prSet presAssocID="{A518A75D-9854-4CDE-9FB7-B1EBB324AAED}" presName="Child" presStyleLbl="revTx" presStyleIdx="0" presStyleCnt="4" custScaleX="146482" custLinFactNeighborX="8451">
        <dgm:presLayoutVars>
          <dgm:bulletEnabled val="1"/>
        </dgm:presLayoutVars>
      </dgm:prSet>
      <dgm:spPr/>
      <dgm:t>
        <a:bodyPr/>
        <a:lstStyle/>
        <a:p>
          <a:endParaRPr lang="en-US"/>
        </a:p>
      </dgm:t>
    </dgm:pt>
    <dgm:pt modelId="{770E20EC-6929-4A45-99D5-285545E37892}" type="pres">
      <dgm:prSet presAssocID="{A518A75D-9854-4CDE-9FB7-B1EBB324AAED}" presName="Parent" presStyleLbl="alignNode1" presStyleIdx="0" presStyleCnt="4" custScaleX="110179" custScaleY="202830" custLinFactNeighborX="4294" custLinFactNeighborY="-10733">
        <dgm:presLayoutVars>
          <dgm:bulletEnabled val="1"/>
        </dgm:presLayoutVars>
      </dgm:prSet>
      <dgm:spPr/>
      <dgm:t>
        <a:bodyPr/>
        <a:lstStyle/>
        <a:p>
          <a:endParaRPr lang="en-US"/>
        </a:p>
      </dgm:t>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custLinFactX="-41111" custLinFactNeighborX="-100000" custLinFactNeighborY="-1206"/>
      <dgm:spPr/>
    </dgm:pt>
    <dgm:pt modelId="{6D3BA09B-A748-477B-98A1-FEDE95925694}" type="pres">
      <dgm:prSet presAssocID="{25AF84C7-6ED7-450C-83EA-4337CE735A70}" presName="Image" presStyleLbl="node1" presStyleIdx="1" presStyleCnt="4" custLinFactNeighborX="229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Quatre personnes en train de discuter dans un bureau avec de grandes fenêtres." title="Exemple d’image"/>
        </a:ext>
      </dgm:extLst>
    </dgm:pt>
    <dgm:pt modelId="{A0810939-5D65-4F5C-894F-F86C706A7A1C}" type="pres">
      <dgm:prSet presAssocID="{25AF84C7-6ED7-450C-83EA-4337CE735A70}" presName="Child" presStyleLbl="revTx" presStyleIdx="1" presStyleCnt="4">
        <dgm:presLayoutVars>
          <dgm:bulletEnabled val="1"/>
        </dgm:presLayoutVars>
      </dgm:prSet>
      <dgm:spPr/>
      <dgm:t>
        <a:bodyPr/>
        <a:lstStyle/>
        <a:p>
          <a:endParaRPr lang="en-US"/>
        </a:p>
      </dgm:t>
    </dgm:pt>
    <dgm:pt modelId="{16EEE8E2-3D18-44F6-B04A-3D59841E4FA8}" type="pres">
      <dgm:prSet presAssocID="{25AF84C7-6ED7-450C-83EA-4337CE735A70}" presName="Parent" presStyleLbl="alignNode1" presStyleIdx="1" presStyleCnt="4" custScaleX="106273" custScaleY="197807" custLinFactNeighborX="2171" custLinFactNeighborY="-10853">
        <dgm:presLayoutVars>
          <dgm:bulletEnabled val="1"/>
        </dgm:presLayoutVars>
      </dgm:prSet>
      <dgm:spPr/>
      <dgm:t>
        <a:bodyPr/>
        <a:lstStyle/>
        <a:p>
          <a:endParaRPr lang="en-US"/>
        </a:p>
      </dgm:t>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custLinFactX="-100000" custLinFactNeighborX="-182222" custLinFactNeighborY="-1206"/>
      <dgm:spPr/>
    </dgm:pt>
    <dgm:pt modelId="{6FDEA8A3-BC3B-493E-88CC-A57435CCDC96}" type="pres">
      <dgm:prSet presAssocID="{0F8DBA57-A3BA-4BC9-A853-67B71E3B3531}" presName="Image" presStyleLbl="node1" presStyleIdx="2" presStyleCnt="4" custLinFactNeighborX="6878" custLinFactNeighborY="0"/>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Etudiants en train de travailler dans une bibliothèque." title="Exemple d’image"/>
        </a:ext>
      </dgm:extLst>
    </dgm:pt>
    <dgm:pt modelId="{EBE06ADE-C892-44D3-AB90-0EE941CCA21D}" type="pres">
      <dgm:prSet presAssocID="{0F8DBA57-A3BA-4BC9-A853-67B71E3B3531}" presName="Child" presStyleLbl="revTx" presStyleIdx="2" presStyleCnt="4" custScaleX="148064" custLinFactNeighborX="12852" custLinFactNeighborY="2151">
        <dgm:presLayoutVars>
          <dgm:bulletEnabled val="1"/>
        </dgm:presLayoutVars>
      </dgm:prSet>
      <dgm:spPr/>
      <dgm:t>
        <a:bodyPr/>
        <a:lstStyle/>
        <a:p>
          <a:endParaRPr lang="en-US"/>
        </a:p>
      </dgm:t>
    </dgm:pt>
    <dgm:pt modelId="{B3686B38-0C87-411A-9F82-923E333643FB}" type="pres">
      <dgm:prSet presAssocID="{0F8DBA57-A3BA-4BC9-A853-67B71E3B3531}" presName="Parent" presStyleLbl="alignNode1" presStyleIdx="2" presStyleCnt="4" custScaleX="115328" custScaleY="183413" custLinFactNeighborX="2171" custLinFactNeighborY="-10853">
        <dgm:presLayoutVars>
          <dgm:bulletEnabled val="1"/>
        </dgm:presLayoutVars>
      </dgm:prSet>
      <dgm:spPr/>
      <dgm:t>
        <a:bodyPr/>
        <a:lstStyle/>
        <a:p>
          <a:endParaRPr lang="en-US"/>
        </a:p>
      </dgm:t>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custLinFactX="-305555" custLinFactNeighborX="-400000"/>
      <dgm:spPr/>
    </dgm:pt>
    <dgm:pt modelId="{D5EF084B-0048-459A-9001-2451F5192F25}" type="pres">
      <dgm:prSet presAssocID="{677FC8B7-2875-43E9-9CDF-1CB72AAB0D0E}" presName="Image" presStyleLbl="node1" presStyleIdx="3" presStyleCnt="4" custLinFactNeighborX="-426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Main gantée tenant un bécher." title="Exemple d’image"/>
        </a:ext>
      </dgm:extLst>
    </dgm:pt>
    <dgm:pt modelId="{2A1C86DE-9AB9-421D-8408-47DA191A0168}" type="pres">
      <dgm:prSet presAssocID="{677FC8B7-2875-43E9-9CDF-1CB72AAB0D0E}" presName="Child" presStyleLbl="revTx" presStyleIdx="3" presStyleCnt="4" custScaleX="128299">
        <dgm:presLayoutVars>
          <dgm:bulletEnabled val="1"/>
        </dgm:presLayoutVars>
      </dgm:prSet>
      <dgm:spPr/>
      <dgm:t>
        <a:bodyPr/>
        <a:lstStyle/>
        <a:p>
          <a:endParaRPr lang="en-US"/>
        </a:p>
      </dgm:t>
    </dgm:pt>
    <dgm:pt modelId="{4E89074A-DD45-4C30-BE68-0847302086FD}" type="pres">
      <dgm:prSet presAssocID="{677FC8B7-2875-43E9-9CDF-1CB72AAB0D0E}" presName="Parent" presStyleLbl="alignNode1" presStyleIdx="3" presStyleCnt="4" custScaleX="112933" custScaleY="180624" custLinFactNeighborX="-4037">
        <dgm:presLayoutVars>
          <dgm:bulletEnabled val="1"/>
        </dgm:presLayoutVars>
      </dgm:prSet>
      <dgm:spPr/>
      <dgm:t>
        <a:bodyPr/>
        <a:lstStyle/>
        <a:p>
          <a:endParaRPr lang="en-US"/>
        </a:p>
      </dgm:t>
    </dgm:pt>
  </dgm:ptLst>
  <dgm:cxnLst>
    <dgm:cxn modelId="{E5053C00-76EC-4519-ABF3-0ACDA95BE163}" srcId="{25AFBC85-EE41-46FB-A7F4-99ED4084C835}" destId="{A518A75D-9854-4CDE-9FB7-B1EBB324AAED}" srcOrd="0" destOrd="0" parTransId="{8A2D5E86-42BC-415B-A1DE-0C28EEB3661C}" sibTransId="{FF440F30-5F7D-44F0-8264-C65521A11F0C}"/>
    <dgm:cxn modelId="{6A0A065E-D593-4F6E-BB02-BF63EE5BC407}" type="presOf" srcId="{25AFBC85-EE41-46FB-A7F4-99ED4084C835}" destId="{8C6E4A05-D928-421F-BB35-AB0FFEB0B7C4}"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B724B512-D13F-42E5-8E9D-6F0A3CE544D8}" type="presOf" srcId="{48328429-D21F-4CF6-9089-EE3F5F57F2AC}" destId="{5ABBC393-AD16-4772-8402-4ABCB8683B4E}" srcOrd="0" destOrd="0" presId="urn:microsoft.com/office/officeart/2008/layout/TitlePictureLineup"/>
    <dgm:cxn modelId="{B7AA9BCE-D649-4F1B-B108-93466D2481F6}" srcId="{A518A75D-9854-4CDE-9FB7-B1EBB324AAED}" destId="{48328429-D21F-4CF6-9089-EE3F5F57F2AC}" srcOrd="0" destOrd="0" parTransId="{1635AB15-42A4-42D6-9F2B-33788AD7A83B}" sibTransId="{C822654F-BF62-47E3-96FD-AE4B604B788B}"/>
    <dgm:cxn modelId="{9140734E-E639-4086-9B62-F9B15D8D45A9}" type="presOf" srcId="{D0989AE5-C818-44D5-8AE6-32DEAF6F46CC}" destId="{EBE06ADE-C892-44D3-AB90-0EE941CCA21D}"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C84F12B6-3EE3-4557-A9DE-5ECD9E203BEF}" type="presOf" srcId="{0F8DBA57-A3BA-4BC9-A853-67B71E3B3531}" destId="{B3686B38-0C87-411A-9F82-923E333643FB}"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0990249C-5F83-4AC6-BBDE-76609E41C3B7}" srcId="{0F8DBA57-A3BA-4BC9-A853-67B71E3B3531}" destId="{D0989AE5-C818-44D5-8AE6-32DEAF6F46CC}" srcOrd="0" destOrd="0" parTransId="{5116A57A-5F5C-441B-8E98-72FC83223934}" sibTransId="{0B13468D-FE4E-4A8A-A598-8159F0C900A0}"/>
    <dgm:cxn modelId="{4B471AE2-396E-4C5C-9110-4123DA6DCE53}" srcId="{25AF84C7-6ED7-450C-83EA-4337CE735A70}" destId="{300FCD3E-1ADF-4D8E-8B7F-C23D248E5AA3}" srcOrd="0" destOrd="0" parTransId="{BC272908-DB90-4FCA-8784-0CA7E6A97E8F}" sibTransId="{4A78B380-1F85-4365-BF1F-0BD8AD7C8590}"/>
    <dgm:cxn modelId="{951AB036-7A1D-4DCF-8595-B29E9F00F3BE}" type="presOf" srcId="{677FC8B7-2875-43E9-9CDF-1CB72AAB0D0E}" destId="{4E89074A-DD45-4C30-BE68-0847302086FD}" srcOrd="0" destOrd="0" presId="urn:microsoft.com/office/officeart/2008/layout/TitlePictureLineup"/>
    <dgm:cxn modelId="{97DC5797-804D-44AB-A7F2-9EB61CACB1D5}" srcId="{25AFBC85-EE41-46FB-A7F4-99ED4084C835}" destId="{677FC8B7-2875-43E9-9CDF-1CB72AAB0D0E}" srcOrd="3" destOrd="0" parTransId="{135D044B-CF2D-4837-B65C-369AE7EBF5F6}" sibTransId="{76FCE978-AC8C-47A4-866D-929EE0B68914}"/>
    <dgm:cxn modelId="{4A4ADF06-6D3D-43CF-9662-53E434EE742F}" type="presOf" srcId="{25AF84C7-6ED7-450C-83EA-4337CE735A70}" destId="{16EEE8E2-3D18-44F6-B04A-3D59841E4FA8}" srcOrd="0" destOrd="0" presId="urn:microsoft.com/office/officeart/2008/layout/TitlePictureLineup"/>
    <dgm:cxn modelId="{CA8B89D3-A3E5-41AB-9C8A-76BEC3920398}" type="presOf" srcId="{A518A75D-9854-4CDE-9FB7-B1EBB324AAED}" destId="{770E20EC-6929-4A45-99D5-285545E37892}"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9790" y="704760"/>
          <a:ext cx="3762970" cy="1505188"/>
        </a:xfrm>
        <a:prstGeom prst="rect">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178816" rIns="312928" bIns="178816" numCol="1" spcCol="1270" anchor="ctr" anchorCtr="0">
          <a:noAutofit/>
        </a:bodyPr>
        <a:lstStyle/>
        <a:p>
          <a:pPr lvl="0" algn="ctr" defTabSz="3685032">
            <a:lnSpc>
              <a:spcPct val="90000"/>
            </a:lnSpc>
            <a:spcBef>
              <a:spcPct val="0"/>
            </a:spcBef>
            <a:spcAft>
              <a:spcPct val="35000"/>
            </a:spcAft>
            <a:buNone/>
          </a:pPr>
          <a:r>
            <a:rPr lang="fr-FR" sz="4400" b="0" i="0" kern="1200" noProof="1" smtClean="0">
              <a:latin typeface="Arial"/>
              <a:ea typeface="+mn-ea"/>
              <a:cs typeface="+mn-cs"/>
            </a:rPr>
            <a:t>QlikView</a:t>
          </a:r>
          <a:endParaRPr lang="fr-FR" sz="4400" b="0" i="0" kern="1200" noProof="1">
            <a:latin typeface="Arial"/>
            <a:ea typeface="+mn-ea"/>
            <a:cs typeface="+mn-cs"/>
          </a:endParaRPr>
        </a:p>
      </dsp:txBody>
      <dsp:txXfrm>
        <a:off x="9790" y="704760"/>
        <a:ext cx="3762970" cy="1505188"/>
      </dsp:txXfrm>
    </dsp:sp>
    <dsp:sp modelId="{DE65B54D-BB89-4898-B770-68834B90CB27}">
      <dsp:nvSpPr>
        <dsp:cNvPr id="0" name=""/>
        <dsp:cNvSpPr/>
      </dsp:nvSpPr>
      <dsp:spPr>
        <a:xfrm>
          <a:off x="9790" y="2209949"/>
          <a:ext cx="3762970" cy="31622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just" defTabSz="3685032">
            <a:lnSpc>
              <a:spcPct val="90000"/>
            </a:lnSpc>
            <a:spcBef>
              <a:spcPct val="0"/>
            </a:spcBef>
            <a:spcAft>
              <a:spcPct val="15000"/>
            </a:spcAft>
            <a:buChar char="••"/>
          </a:pPr>
          <a:r>
            <a:rPr lang="fr-FR" sz="4000" b="0" i="0" kern="1200" noProof="1" smtClean="0">
              <a:latin typeface="Arial"/>
              <a:ea typeface="+mn-ea"/>
              <a:cs typeface="+mn-cs"/>
            </a:rPr>
            <a:t>Etude du plate-forme d’aide à la décision.</a:t>
          </a:r>
          <a:endParaRPr lang="fr-FR" sz="4000" b="0" i="0" kern="1200" noProof="1">
            <a:latin typeface="Arial"/>
            <a:ea typeface="+mn-ea"/>
            <a:cs typeface="+mn-cs"/>
          </a:endParaRPr>
        </a:p>
      </dsp:txBody>
      <dsp:txXfrm>
        <a:off x="9790" y="2209949"/>
        <a:ext cx="3762970" cy="3162240"/>
      </dsp:txXfrm>
    </dsp:sp>
    <dsp:sp modelId="{E01B3154-0666-4584-9FC4-432DE00CC402}">
      <dsp:nvSpPr>
        <dsp:cNvPr id="0" name=""/>
        <dsp:cNvSpPr/>
      </dsp:nvSpPr>
      <dsp:spPr>
        <a:xfrm>
          <a:off x="4299576" y="704760"/>
          <a:ext cx="4202447" cy="1505188"/>
        </a:xfrm>
        <a:prstGeom prst="rect">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178816" rIns="312928" bIns="178816" numCol="1" spcCol="1270" anchor="ctr" anchorCtr="0">
          <a:noAutofit/>
        </a:bodyPr>
        <a:lstStyle/>
        <a:p>
          <a:pPr lvl="0" algn="ctr" defTabSz="3685032">
            <a:lnSpc>
              <a:spcPct val="90000"/>
            </a:lnSpc>
            <a:spcBef>
              <a:spcPct val="0"/>
            </a:spcBef>
            <a:spcAft>
              <a:spcPct val="35000"/>
            </a:spcAft>
            <a:buNone/>
          </a:pPr>
          <a:r>
            <a:rPr lang="fr-FR" sz="4400" b="0" i="0" kern="1200" noProof="1" smtClean="0">
              <a:latin typeface="Arial"/>
              <a:ea typeface="+mn-ea"/>
              <a:cs typeface="+mn-cs"/>
            </a:rPr>
            <a:t>Talend &amp; Pentaho</a:t>
          </a:r>
          <a:endParaRPr lang="fr-FR" sz="4400" b="0" i="0" kern="1200" noProof="1">
            <a:latin typeface="Arial"/>
            <a:ea typeface="+mn-ea"/>
            <a:cs typeface="+mn-cs"/>
          </a:endParaRPr>
        </a:p>
      </dsp:txBody>
      <dsp:txXfrm>
        <a:off x="4299576" y="704760"/>
        <a:ext cx="4202447" cy="1505188"/>
      </dsp:txXfrm>
    </dsp:sp>
    <dsp:sp modelId="{6EC96761-7A7E-46B1-9A31-B92F49834D5A}">
      <dsp:nvSpPr>
        <dsp:cNvPr id="0" name=""/>
        <dsp:cNvSpPr/>
      </dsp:nvSpPr>
      <dsp:spPr>
        <a:xfrm>
          <a:off x="4317920" y="2209949"/>
          <a:ext cx="4165758" cy="31622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just" defTabSz="3685032">
            <a:lnSpc>
              <a:spcPct val="90000"/>
            </a:lnSpc>
            <a:spcBef>
              <a:spcPct val="0"/>
            </a:spcBef>
            <a:spcAft>
              <a:spcPct val="15000"/>
            </a:spcAft>
            <a:buChar char="••"/>
          </a:pPr>
          <a:r>
            <a:rPr lang="fr-FR" sz="4000" b="0" i="0" kern="1200" noProof="1" smtClean="0">
              <a:latin typeface="Arial"/>
              <a:ea typeface="+mn-ea"/>
              <a:cs typeface="+mn-cs"/>
            </a:rPr>
            <a:t>Etude des solutions d’intégration &amp; de gestion des données</a:t>
          </a:r>
          <a:endParaRPr lang="fr-FR" sz="4000" b="0" i="0" kern="1200" noProof="1">
            <a:latin typeface="Arial"/>
            <a:ea typeface="+mn-ea"/>
            <a:cs typeface="+mn-cs"/>
          </a:endParaRPr>
        </a:p>
      </dsp:txBody>
      <dsp:txXfrm>
        <a:off x="4317920" y="2209949"/>
        <a:ext cx="4165758" cy="3162240"/>
      </dsp:txXfrm>
    </dsp:sp>
    <dsp:sp modelId="{64DD6D48-227C-4434-BED8-F49C9D4F4F7E}">
      <dsp:nvSpPr>
        <dsp:cNvPr id="0" name=""/>
        <dsp:cNvSpPr/>
      </dsp:nvSpPr>
      <dsp:spPr>
        <a:xfrm>
          <a:off x="9028839" y="704760"/>
          <a:ext cx="3762970" cy="1505188"/>
        </a:xfrm>
        <a:prstGeom prst="rect">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178816" rIns="312928" bIns="178816" numCol="1" spcCol="1270" anchor="ctr" anchorCtr="0">
          <a:noAutofit/>
        </a:bodyPr>
        <a:lstStyle/>
        <a:p>
          <a:pPr lvl="0" algn="ctr" defTabSz="3685032">
            <a:lnSpc>
              <a:spcPct val="90000"/>
            </a:lnSpc>
            <a:spcBef>
              <a:spcPct val="0"/>
            </a:spcBef>
            <a:spcAft>
              <a:spcPct val="35000"/>
            </a:spcAft>
            <a:buNone/>
          </a:pPr>
          <a:r>
            <a:rPr lang="fr-FR" sz="4400" b="0" i="0" kern="1200" noProof="1" smtClean="0">
              <a:latin typeface="Arial"/>
              <a:ea typeface="+mn-ea"/>
              <a:cs typeface="+mn-cs"/>
            </a:rPr>
            <a:t>SpagoBI</a:t>
          </a:r>
          <a:endParaRPr lang="fr-FR" sz="4400" b="0" i="0" kern="1200" noProof="1">
            <a:latin typeface="Arial"/>
            <a:ea typeface="+mn-ea"/>
            <a:cs typeface="+mn-cs"/>
          </a:endParaRPr>
        </a:p>
      </dsp:txBody>
      <dsp:txXfrm>
        <a:off x="9028839" y="704760"/>
        <a:ext cx="3762970" cy="1505188"/>
      </dsp:txXfrm>
    </dsp:sp>
    <dsp:sp modelId="{98860936-C475-4184-9A9D-2F4B5D8B0BC7}">
      <dsp:nvSpPr>
        <dsp:cNvPr id="0" name=""/>
        <dsp:cNvSpPr/>
      </dsp:nvSpPr>
      <dsp:spPr>
        <a:xfrm>
          <a:off x="9028839" y="2209949"/>
          <a:ext cx="3762970" cy="31622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just" defTabSz="3685032">
            <a:lnSpc>
              <a:spcPct val="90000"/>
            </a:lnSpc>
            <a:spcBef>
              <a:spcPct val="0"/>
            </a:spcBef>
            <a:spcAft>
              <a:spcPct val="15000"/>
            </a:spcAft>
            <a:buChar char="••"/>
          </a:pPr>
          <a:r>
            <a:rPr lang="fr-FR" sz="4000" b="0" i="0" kern="1200" noProof="1" smtClean="0">
              <a:latin typeface="Arial"/>
              <a:ea typeface="+mn-ea"/>
              <a:cs typeface="+mn-cs"/>
            </a:rPr>
            <a:t>Etude du logiciel d’informatique décisionnelle</a:t>
          </a:r>
          <a:endParaRPr lang="fr-FR" sz="4000" b="0" i="0" kern="1200" noProof="1">
            <a:latin typeface="Arial"/>
            <a:ea typeface="+mn-ea"/>
            <a:cs typeface="+mn-cs"/>
          </a:endParaRPr>
        </a:p>
      </dsp:txBody>
      <dsp:txXfrm>
        <a:off x="9028839" y="2209949"/>
        <a:ext cx="3762970" cy="3162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403875" y="1595213"/>
          <a:ext cx="0" cy="4212820"/>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622488" y="1735641"/>
          <a:ext cx="2215709" cy="189576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93194" y="3631410"/>
          <a:ext cx="3245615" cy="2176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3685032">
            <a:lnSpc>
              <a:spcPct val="90000"/>
            </a:lnSpc>
            <a:spcBef>
              <a:spcPct val="0"/>
            </a:spcBef>
            <a:spcAft>
              <a:spcPct val="35000"/>
            </a:spcAft>
            <a:buNone/>
          </a:pPr>
          <a:r>
            <a:rPr lang="fr-FR" sz="3600" b="0" i="0" kern="1200" noProof="1" smtClean="0">
              <a:latin typeface="Arial"/>
              <a:ea typeface="+mn-ea"/>
              <a:cs typeface="+mn-cs"/>
            </a:rPr>
            <a:t>Détermination</a:t>
          </a:r>
          <a:r>
            <a:rPr lang="fr-FR" sz="4000" b="0" i="0" kern="1200" noProof="1" smtClean="0">
              <a:latin typeface="Arial"/>
              <a:ea typeface="+mn-ea"/>
              <a:cs typeface="+mn-cs"/>
            </a:rPr>
            <a:t> des </a:t>
          </a:r>
        </a:p>
        <a:p>
          <a:pPr lvl="0" algn="ctr" defTabSz="3685032">
            <a:lnSpc>
              <a:spcPct val="90000"/>
            </a:lnSpc>
            <a:spcBef>
              <a:spcPct val="0"/>
            </a:spcBef>
            <a:spcAft>
              <a:spcPct val="35000"/>
            </a:spcAft>
            <a:buNone/>
          </a:pPr>
          <a:r>
            <a:rPr lang="fr-FR" sz="4000" b="0" i="0" kern="1200" noProof="1" smtClean="0">
              <a:latin typeface="Arial"/>
              <a:ea typeface="+mn-ea"/>
              <a:cs typeface="+mn-cs"/>
            </a:rPr>
            <a:t>objectifs</a:t>
          </a:r>
          <a:endParaRPr lang="fr-FR" sz="4000" b="0" i="0" kern="1200" noProof="1">
            <a:latin typeface="Arial"/>
            <a:ea typeface="+mn-ea"/>
            <a:cs typeface="+mn-cs"/>
          </a:endParaRPr>
        </a:p>
      </dsp:txBody>
      <dsp:txXfrm>
        <a:off x="193194" y="3631410"/>
        <a:ext cx="3245615" cy="2176623"/>
      </dsp:txXfrm>
    </dsp:sp>
    <dsp:sp modelId="{770E20EC-6929-4A45-99D5-285545E37892}">
      <dsp:nvSpPr>
        <dsp:cNvPr id="0" name=""/>
        <dsp:cNvSpPr/>
      </dsp:nvSpPr>
      <dsp:spPr>
        <a:xfrm>
          <a:off x="385257" y="836213"/>
          <a:ext cx="2578690" cy="949429"/>
        </a:xfrm>
        <a:prstGeom prst="rect">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3685032">
            <a:lnSpc>
              <a:spcPct val="90000"/>
            </a:lnSpc>
            <a:spcBef>
              <a:spcPct val="0"/>
            </a:spcBef>
            <a:spcAft>
              <a:spcPct val="35000"/>
            </a:spcAft>
            <a:buNone/>
          </a:pPr>
          <a:r>
            <a:rPr lang="fr-FR" sz="4800" b="0" i="0" kern="1200" noProof="1" smtClean="0">
              <a:latin typeface="Arial"/>
              <a:ea typeface="+mn-ea"/>
              <a:cs typeface="+mn-cs"/>
            </a:rPr>
            <a:t>Étape 1</a:t>
          </a:r>
          <a:endParaRPr lang="fr-FR" sz="4800" b="0" i="0" kern="1200" noProof="1">
            <a:latin typeface="Arial"/>
            <a:ea typeface="+mn-ea"/>
            <a:cs typeface="+mn-cs"/>
          </a:endParaRPr>
        </a:p>
      </dsp:txBody>
      <dsp:txXfrm>
        <a:off x="385257" y="836213"/>
        <a:ext cx="2578690" cy="949429"/>
      </dsp:txXfrm>
    </dsp:sp>
    <dsp:sp modelId="{6806A88B-ACCD-4689-BA2C-F1412EF73B42}">
      <dsp:nvSpPr>
        <dsp:cNvPr id="0" name=""/>
        <dsp:cNvSpPr/>
      </dsp:nvSpPr>
      <dsp:spPr>
        <a:xfrm>
          <a:off x="3737709" y="1532651"/>
          <a:ext cx="0" cy="4212820"/>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956338" y="1723885"/>
          <a:ext cx="2215709" cy="1895769"/>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905532" y="3619654"/>
          <a:ext cx="2215709" cy="2176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0" tIns="101600" rIns="101600" bIns="101600" numCol="1" spcCol="1270" anchor="t" anchorCtr="0">
          <a:noAutofit/>
        </a:bodyPr>
        <a:lstStyle/>
        <a:p>
          <a:pPr lvl="0" algn="ctr" defTabSz="3685032">
            <a:lnSpc>
              <a:spcPct val="90000"/>
            </a:lnSpc>
            <a:spcBef>
              <a:spcPct val="0"/>
            </a:spcBef>
            <a:spcAft>
              <a:spcPct val="35000"/>
            </a:spcAft>
            <a:buNone/>
          </a:pPr>
          <a:r>
            <a:rPr lang="fr-FR" sz="4000" b="0" i="0" kern="1200" noProof="1" smtClean="0">
              <a:latin typeface="Arial"/>
              <a:ea typeface="+mn-ea"/>
              <a:cs typeface="+mn-cs"/>
            </a:rPr>
            <a:t>Analyse des</a:t>
          </a:r>
        </a:p>
        <a:p>
          <a:pPr lvl="0" algn="ctr" defTabSz="3685032">
            <a:lnSpc>
              <a:spcPct val="90000"/>
            </a:lnSpc>
            <a:spcBef>
              <a:spcPct val="0"/>
            </a:spcBef>
            <a:spcAft>
              <a:spcPct val="35000"/>
            </a:spcAft>
            <a:buNone/>
          </a:pPr>
          <a:r>
            <a:rPr lang="fr-FR" sz="4000" b="0" i="0" kern="1200" noProof="1" smtClean="0">
              <a:latin typeface="Arial"/>
              <a:ea typeface="+mn-ea"/>
              <a:cs typeface="+mn-cs"/>
            </a:rPr>
            <a:t> risques</a:t>
          </a:r>
          <a:endParaRPr lang="fr-FR" sz="4000" b="0" i="0" kern="1200" noProof="1">
            <a:latin typeface="Arial"/>
            <a:ea typeface="+mn-ea"/>
            <a:cs typeface="+mn-cs"/>
          </a:endParaRPr>
        </a:p>
      </dsp:txBody>
      <dsp:txXfrm>
        <a:off x="3905532" y="3619654"/>
        <a:ext cx="2215709" cy="2176623"/>
      </dsp:txXfrm>
    </dsp:sp>
    <dsp:sp modelId="{16EEE8E2-3D18-44F6-B04A-3D59841E4FA8}">
      <dsp:nvSpPr>
        <dsp:cNvPr id="0" name=""/>
        <dsp:cNvSpPr/>
      </dsp:nvSpPr>
      <dsp:spPr>
        <a:xfrm>
          <a:off x="3765912" y="835651"/>
          <a:ext cx="2487272" cy="925917"/>
        </a:xfrm>
        <a:prstGeom prst="rect">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3685032">
            <a:lnSpc>
              <a:spcPct val="90000"/>
            </a:lnSpc>
            <a:spcBef>
              <a:spcPct val="0"/>
            </a:spcBef>
            <a:spcAft>
              <a:spcPct val="35000"/>
            </a:spcAft>
            <a:buNone/>
          </a:pPr>
          <a:r>
            <a:rPr lang="fr-FR" sz="4800" b="0" i="0" kern="1200" noProof="1" smtClean="0">
              <a:latin typeface="Arial"/>
              <a:ea typeface="+mn-ea"/>
              <a:cs typeface="+mn-cs"/>
            </a:rPr>
            <a:t>Étape 2</a:t>
          </a:r>
          <a:endParaRPr lang="fr-FR" sz="4800" b="0" i="0" kern="1200" noProof="1">
            <a:latin typeface="Arial"/>
            <a:ea typeface="+mn-ea"/>
            <a:cs typeface="+mn-cs"/>
          </a:endParaRPr>
        </a:p>
      </dsp:txBody>
      <dsp:txXfrm>
        <a:off x="3765912" y="835651"/>
        <a:ext cx="2487272" cy="925917"/>
      </dsp:txXfrm>
    </dsp:sp>
    <dsp:sp modelId="{7F77031C-84AF-49FA-B2E3-6B22E2F49F2B}">
      <dsp:nvSpPr>
        <dsp:cNvPr id="0" name=""/>
        <dsp:cNvSpPr/>
      </dsp:nvSpPr>
      <dsp:spPr>
        <a:xfrm>
          <a:off x="6979770" y="1498962"/>
          <a:ext cx="0" cy="4212820"/>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7350789" y="1690196"/>
          <a:ext cx="2215709" cy="1895769"/>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950676" y="3632784"/>
          <a:ext cx="3280668" cy="2176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ctr" defTabSz="3685032">
            <a:lnSpc>
              <a:spcPct val="90000"/>
            </a:lnSpc>
            <a:spcBef>
              <a:spcPct val="0"/>
            </a:spcBef>
            <a:spcAft>
              <a:spcPct val="35000"/>
            </a:spcAft>
            <a:buNone/>
          </a:pPr>
          <a:r>
            <a:rPr lang="fr-FR" sz="3300" b="0" i="0" kern="1200" noProof="1" smtClean="0">
              <a:latin typeface="Arial"/>
              <a:ea typeface="+mn-ea"/>
              <a:cs typeface="+mn-cs"/>
            </a:rPr>
            <a:t>Développement</a:t>
          </a:r>
          <a:r>
            <a:rPr lang="fr-FR" sz="4000" b="0" i="0" kern="1200" noProof="1" smtClean="0">
              <a:latin typeface="Arial"/>
              <a:ea typeface="+mn-ea"/>
              <a:cs typeface="+mn-cs"/>
            </a:rPr>
            <a:t> et </a:t>
          </a:r>
        </a:p>
        <a:p>
          <a:pPr lvl="0" algn="ctr" defTabSz="3685032">
            <a:lnSpc>
              <a:spcPct val="90000"/>
            </a:lnSpc>
            <a:spcBef>
              <a:spcPct val="0"/>
            </a:spcBef>
            <a:spcAft>
              <a:spcPct val="35000"/>
            </a:spcAft>
            <a:buNone/>
          </a:pPr>
          <a:r>
            <a:rPr lang="fr-FR" sz="4000" b="0" i="0" kern="1200" noProof="1" smtClean="0">
              <a:latin typeface="Arial"/>
              <a:ea typeface="+mn-ea"/>
              <a:cs typeface="+mn-cs"/>
            </a:rPr>
            <a:t>Test</a:t>
          </a:r>
          <a:endParaRPr lang="fr-FR" sz="4000" b="0" i="0" kern="1200" noProof="1">
            <a:latin typeface="Arial"/>
            <a:ea typeface="+mn-ea"/>
            <a:cs typeface="+mn-cs"/>
          </a:endParaRPr>
        </a:p>
      </dsp:txBody>
      <dsp:txXfrm>
        <a:off x="6950676" y="3632784"/>
        <a:ext cx="3280668" cy="2176623"/>
      </dsp:txXfrm>
    </dsp:sp>
    <dsp:sp modelId="{B3686B38-0C87-411A-9F82-923E333643FB}">
      <dsp:nvSpPr>
        <dsp:cNvPr id="0" name=""/>
        <dsp:cNvSpPr/>
      </dsp:nvSpPr>
      <dsp:spPr>
        <a:xfrm>
          <a:off x="6952808" y="835651"/>
          <a:ext cx="2699200" cy="858540"/>
        </a:xfrm>
        <a:prstGeom prst="rect">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3685032">
            <a:lnSpc>
              <a:spcPct val="90000"/>
            </a:lnSpc>
            <a:spcBef>
              <a:spcPct val="0"/>
            </a:spcBef>
            <a:spcAft>
              <a:spcPct val="35000"/>
            </a:spcAft>
            <a:buNone/>
          </a:pPr>
          <a:r>
            <a:rPr lang="fr-FR" sz="4800" b="0" i="0" kern="1200" noProof="1" smtClean="0">
              <a:latin typeface="Arial"/>
              <a:ea typeface="+mn-ea"/>
              <a:cs typeface="+mn-cs"/>
            </a:rPr>
            <a:t>Étape 3</a:t>
          </a:r>
          <a:endParaRPr lang="fr-FR" sz="4800" b="0" i="0" kern="1200" noProof="1">
            <a:latin typeface="Arial"/>
            <a:ea typeface="+mn-ea"/>
            <a:cs typeface="+mn-cs"/>
          </a:endParaRPr>
        </a:p>
      </dsp:txBody>
      <dsp:txXfrm>
        <a:off x="6952808" y="835651"/>
        <a:ext cx="2699200" cy="858540"/>
      </dsp:txXfrm>
    </dsp:sp>
    <dsp:sp modelId="{87ACD694-36F9-4193-A8FE-573DA345BCA3}">
      <dsp:nvSpPr>
        <dsp:cNvPr id="0" name=""/>
        <dsp:cNvSpPr/>
      </dsp:nvSpPr>
      <dsp:spPr>
        <a:xfrm>
          <a:off x="10352610" y="1543241"/>
          <a:ext cx="0" cy="4212820"/>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629155" y="1683669"/>
          <a:ext cx="2215709" cy="1895769"/>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410121" y="3579438"/>
          <a:ext cx="2842733" cy="2176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3685032">
            <a:lnSpc>
              <a:spcPct val="90000"/>
            </a:lnSpc>
            <a:spcBef>
              <a:spcPct val="0"/>
            </a:spcBef>
            <a:spcAft>
              <a:spcPct val="35000"/>
            </a:spcAft>
            <a:buNone/>
          </a:pPr>
          <a:r>
            <a:rPr lang="fr-FR" sz="3600" b="0" i="0" kern="1200" noProof="1" smtClean="0">
              <a:latin typeface="Arial"/>
              <a:ea typeface="+mn-ea"/>
              <a:cs typeface="+mn-cs"/>
            </a:rPr>
            <a:t>Planification</a:t>
          </a:r>
          <a:r>
            <a:rPr lang="fr-FR" sz="4000" b="0" i="0" kern="1200" noProof="1" smtClean="0">
              <a:latin typeface="Arial"/>
              <a:ea typeface="+mn-ea"/>
              <a:cs typeface="+mn-cs"/>
            </a:rPr>
            <a:t> du cycle</a:t>
          </a:r>
        </a:p>
        <a:p>
          <a:pPr lvl="0" algn="ctr" defTabSz="3685032">
            <a:lnSpc>
              <a:spcPct val="90000"/>
            </a:lnSpc>
            <a:spcBef>
              <a:spcPct val="0"/>
            </a:spcBef>
            <a:spcAft>
              <a:spcPct val="35000"/>
            </a:spcAft>
            <a:buNone/>
          </a:pPr>
          <a:r>
            <a:rPr lang="fr-FR" sz="4000" b="0" i="0" kern="1200" noProof="1" smtClean="0">
              <a:latin typeface="Arial"/>
              <a:ea typeface="+mn-ea"/>
              <a:cs typeface="+mn-cs"/>
            </a:rPr>
            <a:t>suivante</a:t>
          </a:r>
          <a:endParaRPr lang="fr-FR" sz="4000" b="0" i="0" kern="1200" noProof="1">
            <a:latin typeface="Arial"/>
            <a:ea typeface="+mn-ea"/>
            <a:cs typeface="+mn-cs"/>
          </a:endParaRPr>
        </a:p>
      </dsp:txBody>
      <dsp:txXfrm>
        <a:off x="10410121" y="3579438"/>
        <a:ext cx="2842733" cy="2176623"/>
      </dsp:txXfrm>
    </dsp:sp>
    <dsp:sp modelId="{4E89074A-DD45-4C30-BE68-0847302086FD}">
      <dsp:nvSpPr>
        <dsp:cNvPr id="0" name=""/>
        <dsp:cNvSpPr/>
      </dsp:nvSpPr>
      <dsp:spPr>
        <a:xfrm>
          <a:off x="10360780" y="886453"/>
          <a:ext cx="2643146" cy="845484"/>
        </a:xfrm>
        <a:prstGeom prst="rect">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3685032">
            <a:lnSpc>
              <a:spcPct val="90000"/>
            </a:lnSpc>
            <a:spcBef>
              <a:spcPct val="0"/>
            </a:spcBef>
            <a:spcAft>
              <a:spcPct val="35000"/>
            </a:spcAft>
            <a:buNone/>
          </a:pPr>
          <a:r>
            <a:rPr lang="fr-FR" sz="4800" b="0" i="0" kern="1200" noProof="1" smtClean="0">
              <a:latin typeface="Arial"/>
              <a:ea typeface="+mn-ea"/>
              <a:cs typeface="+mn-cs"/>
            </a:rPr>
            <a:t>Étape 4</a:t>
          </a:r>
          <a:endParaRPr lang="fr-FR" sz="4800" b="0" i="0" kern="1200" noProof="1">
            <a:latin typeface="Arial"/>
            <a:ea typeface="+mn-ea"/>
            <a:cs typeface="+mn-cs"/>
          </a:endParaRPr>
        </a:p>
      </dsp:txBody>
      <dsp:txXfrm>
        <a:off x="10360780" y="886453"/>
        <a:ext cx="2643146" cy="84548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6/20/2016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‹N°›</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6/20/2016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‹N°›</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ffiche">
    <p:spTree>
      <p:nvGrpSpPr>
        <p:cNvPr id="1" name=""/>
        <p:cNvGrpSpPr/>
        <p:nvPr/>
      </p:nvGrpSpPr>
      <p:grpSpPr>
        <a:xfrm>
          <a:off x="0" y="0"/>
          <a:ext cx="0" cy="0"/>
          <a:chOff x="0" y="0"/>
          <a:chExt cx="0" cy="0"/>
        </a:xfrm>
      </p:grpSpPr>
      <p:sp>
        <p:nvSpPr>
          <p:cNvPr id="32" name="Instructions"/>
          <p:cNvSpPr/>
          <p:nvPr userDrawn="1"/>
        </p:nvSpPr>
        <p:spPr>
          <a:xfrm>
            <a:off x="44302679" y="-1"/>
            <a:ext cx="14356081" cy="33005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algn="l" defTabSz="3685032">
              <a:spcBef>
                <a:spcPts val="1200"/>
              </a:spcBef>
              <a:buNone/>
            </a:pPr>
            <a:r>
              <a:rPr lang="fr-FR" sz="9600" kern="1200" noProof="1" smtClean="0">
                <a:solidFill>
                  <a:prstClr val="white">
                    <a:lumMod val="50000"/>
                  </a:prstClr>
                </a:solidFill>
                <a:latin typeface="Calibri Light" panose="020F0302020204030204" pitchFamily="34" charset="0"/>
                <a:ea typeface="+mn-ea"/>
                <a:cs typeface="Calibri" panose="020F0502020204030204" pitchFamily="34" charset="0"/>
              </a:rPr>
              <a:t>Impression :</a:t>
            </a:r>
          </a:p>
          <a:p>
            <a:pPr algn="l" defTabSz="3685032">
              <a:spcBef>
                <a:spcPts val="1200"/>
              </a:spcBef>
              <a:buNone/>
            </a:pPr>
            <a:r>
              <a:rPr lang="fr-FR" sz="6600" kern="1200" noProof="1" smtClean="0">
                <a:solidFill>
                  <a:prstClr val="white">
                    <a:lumMod val="50000"/>
                  </a:prstClr>
                </a:solidFill>
                <a:latin typeface="Calibri Light" panose="020F0302020204030204" pitchFamily="34" charset="0"/>
                <a:ea typeface="+mn-ea"/>
                <a:cs typeface="Calibri" panose="020F0502020204030204" pitchFamily="34" charset="0"/>
              </a:rPr>
              <a:t>La taille de cette affiche est de 121,9 cm (largeur) sur 91,5 cm (hauteur). Elle doit être imprimée sur une imprimante grand format.</a:t>
            </a:r>
          </a:p>
          <a:p>
            <a:pPr algn="l" defTabSz="3685032">
              <a:spcBef>
                <a:spcPts val="300"/>
              </a:spcBef>
              <a:buNone/>
            </a:pPr>
            <a:endParaRPr lang="fr-FR" sz="6000" noProof="1" smtClean="0">
              <a:latin typeface="Calibri Light"/>
              <a:cs typeface="Calibri"/>
            </a:endParaRPr>
          </a:p>
          <a:p>
            <a:pPr algn="l" defTabSz="3685032">
              <a:spcBef>
                <a:spcPts val="1200"/>
              </a:spcBef>
              <a:buNone/>
            </a:pPr>
            <a:r>
              <a:rPr lang="fr-FR" sz="8800" kern="1200" noProof="1" smtClean="0">
                <a:solidFill>
                  <a:prstClr val="white">
                    <a:lumMod val="50000"/>
                  </a:prstClr>
                </a:solidFill>
                <a:latin typeface="Calibri Light" panose="020F0302020204030204" pitchFamily="34" charset="0"/>
                <a:ea typeface="+mn-ea"/>
                <a:cs typeface="Calibri" panose="020F0502020204030204" pitchFamily="34" charset="0"/>
              </a:rPr>
              <a:t>Personnalisation du contenu :</a:t>
            </a:r>
          </a:p>
          <a:p>
            <a:pPr algn="l" defTabSz="3685032">
              <a:spcBef>
                <a:spcPts val="1200"/>
              </a:spcBef>
              <a:buNone/>
            </a:pPr>
            <a:r>
              <a:rPr lang="fr-FR" sz="6600" kern="1200" noProof="1" smtClean="0">
                <a:solidFill>
                  <a:prstClr val="white">
                    <a:lumMod val="50000"/>
                  </a:prstClr>
                </a:solidFill>
                <a:latin typeface="Calibri Light" panose="020F0302020204030204" pitchFamily="34" charset="0"/>
                <a:ea typeface="+mn-ea"/>
                <a:cs typeface="Calibri" panose="020F0502020204030204" pitchFamily="34" charset="0"/>
              </a:rPr>
              <a:t>Les espaces réservés de cette affiche sont déjà mis en forme. Pour ajouter du texte, tapez-le dans les espaces réservés ou cliquez sur une icône pour ajouter un tableau, un graphique, un graphique SmartArt, une image ou un fichier multimédia.</a:t>
            </a:r>
          </a:p>
          <a:p>
            <a:pPr algn="l" defTabSz="3685032">
              <a:spcBef>
                <a:spcPts val="2400"/>
              </a:spcBef>
              <a:buNone/>
            </a:pPr>
            <a:r>
              <a:rPr lang="fr-FR" sz="6600" kern="1200" noProof="1" smtClean="0">
                <a:solidFill>
                  <a:prstClr val="white">
                    <a:lumMod val="50000"/>
                  </a:prstClr>
                </a:solidFill>
                <a:latin typeface="Calibri Light" panose="020F0302020204030204" pitchFamily="34" charset="0"/>
                <a:ea typeface="+mn-ea"/>
                <a:cs typeface="Calibri" panose="020F0502020204030204" pitchFamily="34" charset="0"/>
              </a:rPr>
              <a:t>Pour ajouter ou supprimer des puces, cliquez sur le bouton Puces sous l’onglet Accueil.</a:t>
            </a:r>
          </a:p>
          <a:p>
            <a:pPr algn="l" defTabSz="3685032">
              <a:spcBef>
                <a:spcPts val="2400"/>
              </a:spcBef>
              <a:buNone/>
            </a:pPr>
            <a:r>
              <a:rPr lang="fr-FR" sz="6600" kern="1200" noProof="1" smtClean="0">
                <a:solidFill>
                  <a:prstClr val="white">
                    <a:lumMod val="50000"/>
                  </a:prstClr>
                </a:solidFill>
                <a:latin typeface="Calibri Light" panose="020F0302020204030204" pitchFamily="34" charset="0"/>
                <a:ea typeface="+mn-ea"/>
                <a:cs typeface="Calibri" panose="020F0502020204030204" pitchFamily="34" charset="0"/>
              </a:rPr>
              <a:t>Si vous avez besoin d’espaces réservés supplémentaires pour les titres, le contenu ou le texte du corps, effectuez une copie de ce dont vous avez besoin, puis insérez-la à l’endroit désiré. Les repères actifs de PowerPoint vous permettront d’aligner votre élément sur les autres.</a:t>
            </a:r>
          </a:p>
          <a:p>
            <a:pPr algn="l" defTabSz="3685032">
              <a:spcBef>
                <a:spcPts val="2400"/>
              </a:spcBef>
              <a:buNone/>
            </a:pPr>
            <a:r>
              <a:rPr lang="fr-FR" sz="6600" kern="1200" noProof="1" smtClean="0">
                <a:solidFill>
                  <a:prstClr val="white">
                    <a:lumMod val="50000"/>
                  </a:prstClr>
                </a:solidFill>
                <a:latin typeface="Calibri Light" panose="020F0302020204030204" pitchFamily="34" charset="0"/>
                <a:ea typeface="+mn-ea"/>
                <a:cs typeface="Calibri" panose="020F0502020204030204" pitchFamily="34" charset="0"/>
              </a:rPr>
              <a:t>Vous voulez remplacer les images par les vôtres ? Aucun problème ! Cliquez simplement sur une image, appuyez sur la touche Suppr, puis cliquez sur l’icône pour ajouter votre image.</a:t>
            </a:r>
            <a:endParaRPr lang="fr-FR" sz="6600" kern="1200" noProof="1">
              <a:solidFill>
                <a:prstClr val="white">
                  <a:lumMod val="50000"/>
                </a:prstClr>
              </a:solidFill>
              <a:latin typeface="Calibri Light" panose="020F0302020204030204" pitchFamily="34" charset="0"/>
              <a:ea typeface="+mn-ea"/>
              <a:cs typeface="Calibri" panose="020F0502020204030204" pitchFamily="34" charset="0"/>
            </a:endParaRPr>
          </a:p>
        </p:txBody>
      </p:sp>
      <p:sp>
        <p:nvSpPr>
          <p:cNvPr id="6" name="Title 5"/>
          <p:cNvSpPr>
            <a:spLocks noGrp="1"/>
          </p:cNvSpPr>
          <p:nvPr>
            <p:ph type="title"/>
          </p:nvPr>
        </p:nvSpPr>
        <p:spPr/>
        <p:txBody>
          <a:bodyPr/>
          <a:lstStyle/>
          <a:p>
            <a:r>
              <a:rPr lang="fr-FR" noProof="1" smtClean="0"/>
              <a:t>Modifiez le style du titre</a:t>
            </a:r>
            <a:endParaRPr lang="fr-FR" noProof="1"/>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fr-FR" noProof="1" smtClean="0"/>
              <a:t>Modifiez les styles du texte du masque</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fr-FR" noProof="1" smtClean="0"/>
              <a:t>Heading</a:t>
            </a:r>
            <a:endParaRPr lang="fr-FR" noProof="1"/>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fr-FR" noProof="1" smtClean="0"/>
              <a:t>Type your question or a statement of the problem here</a:t>
            </a:r>
            <a:endParaRPr lang="fr-FR" noProof="1"/>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fr-FR" noProof="1" smtClean="0"/>
              <a:t>Heading</a:t>
            </a:r>
            <a:endParaRPr lang="fr-FR" noProof="1"/>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fr-FR" noProof="1" smtClean="0"/>
              <a:t>Use this placeholder to add text or other content</a:t>
            </a:r>
          </a:p>
          <a:p>
            <a:pPr lvl="1"/>
            <a:r>
              <a:rPr lang="fr-FR" noProof="1" smtClean="0"/>
              <a:t>Second level</a:t>
            </a:r>
          </a:p>
          <a:p>
            <a:pPr lvl="2"/>
            <a:r>
              <a:rPr lang="fr-FR" noProof="1" smtClean="0"/>
              <a:t>Third level</a:t>
            </a:r>
          </a:p>
          <a:p>
            <a:pPr lvl="3"/>
            <a:r>
              <a:rPr lang="fr-FR" noProof="1" smtClean="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fr-FR" noProof="1" smtClean="0"/>
              <a:t>Heading</a:t>
            </a:r>
            <a:endParaRPr lang="fr-FR" noProof="1"/>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fr-FR" noProof="1" smtClean="0"/>
              <a:t>Use this placeholder to add text or other content</a:t>
            </a:r>
          </a:p>
          <a:p>
            <a:pPr lvl="1"/>
            <a:r>
              <a:rPr lang="fr-FR" noProof="1" smtClean="0"/>
              <a:t>Second level</a:t>
            </a:r>
          </a:p>
          <a:p>
            <a:pPr lvl="2"/>
            <a:r>
              <a:rPr lang="fr-FR" noProof="1" smtClean="0"/>
              <a:t>Third level</a:t>
            </a:r>
          </a:p>
          <a:p>
            <a:pPr lvl="3"/>
            <a:r>
              <a:rPr lang="fr-FR" noProof="1" smtClean="0"/>
              <a:t>Fourth level</a:t>
            </a:r>
          </a:p>
          <a:p>
            <a:pPr lvl="4"/>
            <a:r>
              <a:rPr lang="fr-FR" noProof="1" smtClean="0"/>
              <a:t>Fifth level</a:t>
            </a:r>
          </a:p>
          <a:p>
            <a:pPr lvl="5"/>
            <a:r>
              <a:rPr lang="fr-FR" noProof="1" smtClean="0"/>
              <a:t>Six</a:t>
            </a:r>
          </a:p>
          <a:p>
            <a:pPr lvl="6"/>
            <a:r>
              <a:rPr lang="fr-FR" noProof="1" smtClean="0"/>
              <a:t>Seven</a:t>
            </a:r>
          </a:p>
          <a:p>
            <a:pPr lvl="7"/>
            <a:r>
              <a:rPr lang="fr-FR" noProof="1" smtClean="0"/>
              <a:t>Eight</a:t>
            </a:r>
          </a:p>
          <a:p>
            <a:pPr lvl="8"/>
            <a:r>
              <a:rPr lang="fr-FR" noProof="1" smtClean="0"/>
              <a:t>Nine</a:t>
            </a:r>
            <a:endParaRPr lang="fr-FR" noProof="1"/>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fr-FR" noProof="1" smtClean="0"/>
              <a:t>Heading</a:t>
            </a:r>
            <a:endParaRPr lang="fr-FR" noProof="1"/>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fr-FR" noProof="1" smtClean="0"/>
              <a:t>Use this placeholder to add text or other content</a:t>
            </a:r>
          </a:p>
          <a:p>
            <a:pPr lvl="1"/>
            <a:r>
              <a:rPr lang="fr-FR" noProof="1" smtClean="0"/>
              <a:t>Second level</a:t>
            </a:r>
          </a:p>
          <a:p>
            <a:pPr lvl="2"/>
            <a:r>
              <a:rPr lang="fr-FR" noProof="1" smtClean="0"/>
              <a:t>Third level</a:t>
            </a:r>
          </a:p>
          <a:p>
            <a:pPr lvl="3"/>
            <a:r>
              <a:rPr lang="fr-FR" noProof="1" smtClean="0"/>
              <a:t>Fourth level</a:t>
            </a:r>
          </a:p>
          <a:p>
            <a:pPr lvl="4"/>
            <a:r>
              <a:rPr lang="fr-FR" noProof="1" smtClean="0"/>
              <a:t>Fifth level</a:t>
            </a:r>
          </a:p>
          <a:p>
            <a:pPr lvl="5"/>
            <a:r>
              <a:rPr lang="fr-FR" noProof="1" smtClean="0"/>
              <a:t>Six</a:t>
            </a:r>
          </a:p>
          <a:p>
            <a:pPr lvl="6"/>
            <a:r>
              <a:rPr lang="fr-FR" noProof="1" smtClean="0"/>
              <a:t>Seven</a:t>
            </a:r>
          </a:p>
          <a:p>
            <a:pPr lvl="7"/>
            <a:r>
              <a:rPr lang="fr-FR" noProof="1" smtClean="0"/>
              <a:t>Eight</a:t>
            </a:r>
          </a:p>
          <a:p>
            <a:pPr lvl="8"/>
            <a:r>
              <a:rPr lang="fr-FR" noProof="1" smtClean="0"/>
              <a:t>Nine</a:t>
            </a:r>
            <a:endParaRPr lang="fr-FR" noProof="1"/>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fr-FR" noProof="1" smtClean="0"/>
              <a:t>Heading</a:t>
            </a:r>
            <a:endParaRPr lang="fr-FR" noProof="1"/>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fr-FR" noProof="1" smtClean="0"/>
              <a:t>Use this placeholder to add text or other content</a:t>
            </a:r>
          </a:p>
          <a:p>
            <a:pPr lvl="1"/>
            <a:r>
              <a:rPr lang="fr-FR" noProof="1" smtClean="0"/>
              <a:t>Second level</a:t>
            </a:r>
          </a:p>
          <a:p>
            <a:pPr lvl="2"/>
            <a:r>
              <a:rPr lang="fr-FR" noProof="1" smtClean="0"/>
              <a:t>Third level</a:t>
            </a:r>
          </a:p>
          <a:p>
            <a:pPr lvl="3"/>
            <a:r>
              <a:rPr lang="fr-FR" noProof="1" smtClean="0"/>
              <a:t>Fourth level</a:t>
            </a:r>
          </a:p>
          <a:p>
            <a:pPr lvl="4"/>
            <a:r>
              <a:rPr lang="fr-FR" noProof="1" smtClean="0"/>
              <a:t>Fifth level</a:t>
            </a:r>
          </a:p>
          <a:p>
            <a:pPr lvl="5"/>
            <a:r>
              <a:rPr lang="fr-FR" noProof="1" smtClean="0"/>
              <a:t>Six</a:t>
            </a:r>
          </a:p>
          <a:p>
            <a:pPr lvl="6"/>
            <a:r>
              <a:rPr lang="fr-FR" noProof="1" smtClean="0"/>
              <a:t>Seven</a:t>
            </a:r>
          </a:p>
          <a:p>
            <a:pPr lvl="7"/>
            <a:r>
              <a:rPr lang="fr-FR" noProof="1" smtClean="0"/>
              <a:t>Eight</a:t>
            </a:r>
          </a:p>
          <a:p>
            <a:pPr lvl="8"/>
            <a:r>
              <a:rPr lang="fr-FR" noProof="1" smtClean="0"/>
              <a:t>Nine</a:t>
            </a:r>
            <a:endParaRPr lang="fr-FR" noProof="1"/>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fr-FR" noProof="1" smtClean="0"/>
              <a:t>Heading</a:t>
            </a:r>
            <a:endParaRPr lang="fr-FR" noProof="1"/>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fr-FR" noProof="1" smtClean="0"/>
              <a:t>Use this placeholder to add text or other content</a:t>
            </a:r>
          </a:p>
          <a:p>
            <a:pPr lvl="1"/>
            <a:r>
              <a:rPr lang="fr-FR" noProof="1" smtClean="0"/>
              <a:t>Second level</a:t>
            </a:r>
          </a:p>
          <a:p>
            <a:pPr lvl="2"/>
            <a:r>
              <a:rPr lang="fr-FR" noProof="1" smtClean="0"/>
              <a:t>Third level</a:t>
            </a:r>
          </a:p>
          <a:p>
            <a:pPr lvl="3"/>
            <a:r>
              <a:rPr lang="fr-FR" noProof="1" smtClean="0"/>
              <a:t>Fourth level</a:t>
            </a:r>
          </a:p>
          <a:p>
            <a:pPr lvl="4"/>
            <a:r>
              <a:rPr lang="fr-FR" noProof="1" smtClean="0"/>
              <a:t>Fifth level</a:t>
            </a:r>
          </a:p>
          <a:p>
            <a:pPr lvl="5"/>
            <a:r>
              <a:rPr lang="fr-FR" noProof="1" smtClean="0"/>
              <a:t>Six</a:t>
            </a:r>
          </a:p>
          <a:p>
            <a:pPr lvl="6"/>
            <a:r>
              <a:rPr lang="fr-FR" noProof="1" smtClean="0"/>
              <a:t>Seven</a:t>
            </a:r>
          </a:p>
          <a:p>
            <a:pPr lvl="7"/>
            <a:r>
              <a:rPr lang="fr-FR" noProof="1" smtClean="0"/>
              <a:t>Eight</a:t>
            </a:r>
          </a:p>
          <a:p>
            <a:pPr lvl="8"/>
            <a:r>
              <a:rPr lang="fr-FR" noProof="1" smtClean="0"/>
              <a:t>Nine</a:t>
            </a:r>
            <a:endParaRPr lang="fr-FR" noProof="1"/>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fr-FR" noProof="1" smtClean="0"/>
              <a:t>Heading</a:t>
            </a:r>
            <a:endParaRPr lang="fr-FR" noProof="1"/>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fr-FR" noProof="1" smtClean="0"/>
              <a:t>Use this placeholder to add text or other content</a:t>
            </a:r>
          </a:p>
          <a:p>
            <a:pPr lvl="1"/>
            <a:r>
              <a:rPr lang="fr-FR" noProof="1" smtClean="0"/>
              <a:t>Second level</a:t>
            </a:r>
          </a:p>
          <a:p>
            <a:pPr lvl="2"/>
            <a:r>
              <a:rPr lang="fr-FR" noProof="1" smtClean="0"/>
              <a:t>Third level</a:t>
            </a:r>
          </a:p>
          <a:p>
            <a:pPr lvl="3"/>
            <a:r>
              <a:rPr lang="fr-FR" noProof="1" smtClean="0"/>
              <a:t>Fourth level</a:t>
            </a:r>
          </a:p>
          <a:p>
            <a:pPr lvl="4"/>
            <a:r>
              <a:rPr lang="fr-FR" noProof="1" smtClean="0"/>
              <a:t>Fifth level</a:t>
            </a:r>
          </a:p>
          <a:p>
            <a:pPr lvl="5"/>
            <a:r>
              <a:rPr lang="fr-FR" noProof="1" smtClean="0"/>
              <a:t>Six</a:t>
            </a:r>
          </a:p>
          <a:p>
            <a:pPr lvl="6"/>
            <a:r>
              <a:rPr lang="fr-FR" noProof="1" smtClean="0"/>
              <a:t>Seven</a:t>
            </a:r>
          </a:p>
          <a:p>
            <a:pPr lvl="7"/>
            <a:r>
              <a:rPr lang="fr-FR" noProof="1" smtClean="0"/>
              <a:t>Eight</a:t>
            </a:r>
          </a:p>
          <a:p>
            <a:pPr lvl="8"/>
            <a:r>
              <a:rPr lang="fr-FR" noProof="1" smtClean="0"/>
              <a:t>Nine</a:t>
            </a:r>
            <a:endParaRPr lang="fr-FR" noProof="1"/>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fr-FR" noProof="1" smtClean="0"/>
              <a:t>Heading</a:t>
            </a:r>
            <a:endParaRPr lang="fr-FR" noProof="1"/>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fr-FR" noProof="1" smtClean="0"/>
              <a:t>Use this placeholder to add text or other content</a:t>
            </a:r>
          </a:p>
          <a:p>
            <a:pPr lvl="1"/>
            <a:r>
              <a:rPr lang="fr-FR" noProof="1" smtClean="0"/>
              <a:t>Second level</a:t>
            </a:r>
          </a:p>
          <a:p>
            <a:pPr lvl="2"/>
            <a:r>
              <a:rPr lang="fr-FR" noProof="1" smtClean="0"/>
              <a:t>Third level</a:t>
            </a:r>
          </a:p>
          <a:p>
            <a:pPr lvl="3"/>
            <a:r>
              <a:rPr lang="fr-FR" noProof="1" smtClean="0"/>
              <a:t>Fourth level</a:t>
            </a:r>
          </a:p>
          <a:p>
            <a:pPr lvl="4"/>
            <a:r>
              <a:rPr lang="fr-FR" noProof="1" smtClean="0"/>
              <a:t>Fifth level</a:t>
            </a:r>
          </a:p>
          <a:p>
            <a:pPr lvl="5"/>
            <a:r>
              <a:rPr lang="fr-FR" noProof="1" smtClean="0"/>
              <a:t>Six</a:t>
            </a:r>
          </a:p>
          <a:p>
            <a:pPr lvl="6"/>
            <a:r>
              <a:rPr lang="fr-FR" noProof="1" smtClean="0"/>
              <a:t>Seven</a:t>
            </a:r>
          </a:p>
          <a:p>
            <a:pPr lvl="7"/>
            <a:r>
              <a:rPr lang="fr-FR" noProof="1" smtClean="0"/>
              <a:t>Eight</a:t>
            </a:r>
          </a:p>
          <a:p>
            <a:pPr lvl="8"/>
            <a:r>
              <a:rPr lang="fr-FR" noProof="1" smtClean="0"/>
              <a:t>Nine</a:t>
            </a:r>
            <a:endParaRPr lang="fr-FR" noProof="1"/>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fr-FR" noProof="1" smtClean="0"/>
              <a:t>Use this placeholder to add text or other content</a:t>
            </a:r>
          </a:p>
          <a:p>
            <a:pPr lvl="1"/>
            <a:r>
              <a:rPr lang="fr-FR" noProof="1" smtClean="0"/>
              <a:t>Second level</a:t>
            </a:r>
          </a:p>
          <a:p>
            <a:pPr lvl="2"/>
            <a:r>
              <a:rPr lang="fr-FR" noProof="1" smtClean="0"/>
              <a:t>Third level</a:t>
            </a:r>
          </a:p>
          <a:p>
            <a:pPr lvl="3"/>
            <a:r>
              <a:rPr lang="fr-FR" noProof="1" smtClean="0"/>
              <a:t>Fourth level</a:t>
            </a:r>
            <a:endParaRPr lang="fr-FR" noProof="1"/>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fr-FR" noProof="1" smtClean="0"/>
              <a:t>Heading</a:t>
            </a:r>
            <a:endParaRPr lang="fr-FR" noProof="1"/>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fr-FR" noProof="1" smtClean="0"/>
              <a:t>Use this placeholder to add text or other content</a:t>
            </a:r>
          </a:p>
          <a:p>
            <a:pPr lvl="1"/>
            <a:r>
              <a:rPr lang="fr-FR" noProof="1" smtClean="0"/>
              <a:t>Second level</a:t>
            </a:r>
          </a:p>
          <a:p>
            <a:pPr lvl="2"/>
            <a:r>
              <a:rPr lang="fr-FR" noProof="1" smtClean="0"/>
              <a:t>Third level</a:t>
            </a:r>
          </a:p>
          <a:p>
            <a:pPr lvl="3"/>
            <a:r>
              <a:rPr lang="fr-FR" noProof="1" smtClean="0"/>
              <a:t>Fourth level</a:t>
            </a:r>
            <a:endParaRPr lang="fr-FR" noProof="1"/>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fr-FR" noProof="1" smtClean="0"/>
              <a:t>Heading</a:t>
            </a:r>
            <a:endParaRPr lang="fr-FR" noProof="1"/>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fr-FR" noProof="1" smtClean="0"/>
              <a:t>Use this placeholder to add text or other content</a:t>
            </a:r>
          </a:p>
          <a:p>
            <a:pPr lvl="1"/>
            <a:r>
              <a:rPr lang="fr-FR" noProof="1" smtClean="0"/>
              <a:t>Second level</a:t>
            </a:r>
          </a:p>
          <a:p>
            <a:pPr lvl="2"/>
            <a:r>
              <a:rPr lang="fr-FR" noProof="1" smtClean="0"/>
              <a:t>Third level</a:t>
            </a:r>
          </a:p>
          <a:p>
            <a:pPr lvl="3"/>
            <a:r>
              <a:rPr lang="fr-FR" noProof="1" smtClean="0"/>
              <a:t>Fourth level</a:t>
            </a:r>
          </a:p>
          <a:p>
            <a:pPr lvl="4"/>
            <a:r>
              <a:rPr lang="fr-FR" noProof="1" smtClean="0"/>
              <a:t>Fifth level</a:t>
            </a:r>
          </a:p>
          <a:p>
            <a:pPr lvl="5"/>
            <a:r>
              <a:rPr lang="fr-FR" noProof="1" smtClean="0"/>
              <a:t>Six</a:t>
            </a:r>
            <a:endParaRPr lang="fr-FR" noProof="1"/>
          </a:p>
        </p:txBody>
      </p:sp>
      <p:sp>
        <p:nvSpPr>
          <p:cNvPr id="3" name="Date Placeholder 2"/>
          <p:cNvSpPr>
            <a:spLocks noGrp="1"/>
          </p:cNvSpPr>
          <p:nvPr>
            <p:ph type="dt" sz="half" idx="10"/>
          </p:nvPr>
        </p:nvSpPr>
        <p:spPr/>
        <p:txBody>
          <a:bodyPr/>
          <a:lstStyle/>
          <a:p>
            <a:fld id="{ECAA57DF-1C19-4726-AB84-014692BAD8F5}" type="datetimeFigureOut">
              <a:rPr lang="fr-FR" noProof="1" dirty="0" smtClean="0"/>
              <a:t>20/06/2016</a:t>
            </a:fld>
            <a:endParaRPr lang="fr-FR" noProof="1"/>
          </a:p>
        </p:txBody>
      </p:sp>
      <p:sp>
        <p:nvSpPr>
          <p:cNvPr id="4" name="Footer Placeholder 3"/>
          <p:cNvSpPr>
            <a:spLocks noGrp="1"/>
          </p:cNvSpPr>
          <p:nvPr>
            <p:ph type="ftr" sz="quarter" idx="11"/>
          </p:nvPr>
        </p:nvSpPr>
        <p:spPr/>
        <p:txBody>
          <a:bodyPr/>
          <a:lstStyle/>
          <a:p>
            <a:endParaRPr lang="fr-FR" noProof="1"/>
          </a:p>
        </p:txBody>
      </p:sp>
      <p:sp>
        <p:nvSpPr>
          <p:cNvPr id="5" name="Slide Number Placeholder 4"/>
          <p:cNvSpPr>
            <a:spLocks noGrp="1"/>
          </p:cNvSpPr>
          <p:nvPr>
            <p:ph type="sldNum" sz="quarter" idx="12"/>
          </p:nvPr>
        </p:nvSpPr>
        <p:spPr/>
        <p:txBody>
          <a:bodyPr/>
          <a:lstStyle/>
          <a:p>
            <a:fld id="{91B4C631-C489-4C11-812F-2172FBEAE82B}" type="slidenum">
              <a:rPr lang="fr-FR" noProof="1" dirty="0" smtClean="0"/>
              <a:t>‹N°›</a:t>
            </a:fld>
            <a:endParaRPr lang="fr-FR" noProof="1"/>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fr-FR" noProof="1" smtClean="0"/>
              <a:t>Cliquez sur l'icône pour ajouter une image</a:t>
            </a:r>
            <a:endParaRPr lang="fr-FR" noProof="1"/>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6/20/2016</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‹N°›</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chart" Target="../charts/char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0" y="0"/>
            <a:ext cx="32083513" cy="3856383"/>
          </a:xfrm>
          <a:solidFill>
            <a:schemeClr val="accent1">
              <a:lumMod val="75000"/>
            </a:schemeClr>
          </a:solidFill>
        </p:spPr>
        <p:txBody>
          <a:bodyPr>
            <a:normAutofit/>
          </a:bodyPr>
          <a:lstStyle/>
          <a:p>
            <a:pPr algn="ctr" defTabSz="4389120">
              <a:lnSpc>
                <a:spcPct val="90000"/>
              </a:lnSpc>
              <a:spcBef>
                <a:spcPts val="0"/>
              </a:spcBef>
              <a:buNone/>
            </a:pPr>
            <a:r>
              <a:rPr lang="fr-FR" noProof="1" smtClean="0">
                <a:latin typeface="Arial"/>
              </a:rPr>
              <a:t>Développement d’une application de gestion des tableaux de bord en Java EE</a:t>
            </a:r>
            <a:endParaRPr lang="fr-FR" sz="11500" b="0" i="0" noProof="1">
              <a:solidFill>
                <a:schemeClr val="bg1"/>
              </a:solidFill>
              <a:latin typeface="Arial"/>
              <a:ea typeface="+mj-ea"/>
              <a:cs typeface="+mj-cs"/>
            </a:endParaRPr>
          </a:p>
        </p:txBody>
      </p:sp>
      <p:sp>
        <p:nvSpPr>
          <p:cNvPr id="23" name="Espace réservé du texte 22"/>
          <p:cNvSpPr>
            <a:spLocks noGrp="1"/>
          </p:cNvSpPr>
          <p:nvPr>
            <p:ph type="body" sz="quarter" idx="36"/>
          </p:nvPr>
        </p:nvSpPr>
        <p:spPr>
          <a:xfrm>
            <a:off x="39757" y="4094922"/>
            <a:ext cx="43891199" cy="724827"/>
          </a:xfrm>
        </p:spPr>
        <p:txBody>
          <a:bodyPr/>
          <a:lstStyle/>
          <a:p>
            <a:pPr marL="0" indent="0" algn="l" defTabSz="4389120">
              <a:lnSpc>
                <a:spcPct val="100000"/>
              </a:lnSpc>
              <a:spcBef>
                <a:spcPts val="1200"/>
              </a:spcBef>
              <a:buNone/>
            </a:pPr>
            <a:r>
              <a:rPr lang="fr-FR" noProof="1" smtClean="0">
                <a:latin typeface="Arial"/>
              </a:rPr>
              <a:t>                      Réalisée par : Zeineb Haddad	</a:t>
            </a:r>
            <a:r>
              <a:rPr lang="fr-FR" sz="3600" b="0" i="0" noProof="1" smtClean="0">
                <a:solidFill>
                  <a:schemeClr val="bg1">
                    <a:lumMod val="75000"/>
                  </a:schemeClr>
                </a:solidFill>
                <a:latin typeface="Arial"/>
                <a:ea typeface="+mn-ea"/>
                <a:cs typeface="+mn-cs"/>
              </a:rPr>
              <a:t>Encadré par : Mr. Med Selim BESSI (Encadrant Entreprise)                 </a:t>
            </a:r>
            <a:r>
              <a:rPr lang="fr-FR" noProof="1" smtClean="0">
                <a:latin typeface="Arial"/>
              </a:rPr>
              <a:t>Mr. Ramzi FARTHAT &amp;</a:t>
            </a:r>
            <a:r>
              <a:rPr lang="fr-FR" sz="3600" b="0" i="0" noProof="1" smtClean="0">
                <a:solidFill>
                  <a:schemeClr val="bg1">
                    <a:lumMod val="75000"/>
                  </a:schemeClr>
                </a:solidFill>
                <a:latin typeface="Arial"/>
                <a:ea typeface="+mn-ea"/>
                <a:cs typeface="+mn-cs"/>
              </a:rPr>
              <a:t> Mr. Med Ali KHENISSI </a:t>
            </a:r>
            <a:r>
              <a:rPr lang="fr-FR" noProof="1" smtClean="0"/>
              <a:t>(Encadrant </a:t>
            </a:r>
            <a:r>
              <a:rPr lang="fr-FR" noProof="1"/>
              <a:t>ENSIT)</a:t>
            </a:r>
            <a:endParaRPr lang="fr-FR" sz="3600" b="0" i="0" noProof="1">
              <a:solidFill>
                <a:schemeClr val="bg1">
                  <a:lumMod val="75000"/>
                </a:schemeClr>
              </a:solidFill>
              <a:latin typeface="Arial"/>
              <a:ea typeface="+mn-ea"/>
              <a:cs typeface="+mn-cs"/>
            </a:endParaRPr>
          </a:p>
        </p:txBody>
      </p:sp>
      <p:sp>
        <p:nvSpPr>
          <p:cNvPr id="67" name="Espace réservé du texte 66"/>
          <p:cNvSpPr>
            <a:spLocks noGrp="1"/>
          </p:cNvSpPr>
          <p:nvPr>
            <p:ph type="body" sz="quarter" idx="13"/>
          </p:nvPr>
        </p:nvSpPr>
        <p:spPr>
          <a:xfrm>
            <a:off x="1143000" y="5709037"/>
            <a:ext cx="12801600" cy="1280160"/>
          </a:xfrm>
        </p:spPr>
        <p:txBody>
          <a:bodyPr/>
          <a:lstStyle/>
          <a:p>
            <a:pPr marL="0" indent="0" algn="ctr" defTabSz="4389120">
              <a:lnSpc>
                <a:spcPct val="100000"/>
              </a:lnSpc>
              <a:spcBef>
                <a:spcPts val="1200"/>
              </a:spcBef>
              <a:buNone/>
            </a:pPr>
            <a:r>
              <a:rPr lang="fr-FR" sz="5400" b="0" i="0" baseline="0" noProof="1" smtClean="0">
                <a:solidFill>
                  <a:schemeClr val="bg1"/>
                </a:solidFill>
                <a:latin typeface="Arial"/>
                <a:ea typeface="+mn-ea"/>
                <a:cs typeface="+mn-cs"/>
              </a:rPr>
              <a:t>Présentation</a:t>
            </a:r>
            <a:r>
              <a:rPr lang="fr-FR" sz="5400" b="0" i="0" noProof="1" smtClean="0">
                <a:solidFill>
                  <a:schemeClr val="bg1"/>
                </a:solidFill>
                <a:latin typeface="Arial"/>
                <a:ea typeface="+mn-ea"/>
                <a:cs typeface="+mn-cs"/>
              </a:rPr>
              <a:t> du Projet</a:t>
            </a:r>
            <a:endParaRPr lang="fr-FR" sz="5400" b="0" i="0" baseline="0" noProof="1">
              <a:solidFill>
                <a:schemeClr val="bg1"/>
              </a:solidFill>
              <a:latin typeface="Arial"/>
              <a:ea typeface="+mn-ea"/>
              <a:cs typeface="+mn-cs"/>
            </a:endParaRPr>
          </a:p>
        </p:txBody>
      </p:sp>
      <p:sp>
        <p:nvSpPr>
          <p:cNvPr id="69" name="Espace réservé du texte 68"/>
          <p:cNvSpPr>
            <a:spLocks noGrp="1"/>
          </p:cNvSpPr>
          <p:nvPr>
            <p:ph type="body" sz="quarter" idx="39"/>
          </p:nvPr>
        </p:nvSpPr>
        <p:spPr>
          <a:xfrm>
            <a:off x="1143000" y="7114032"/>
            <a:ext cx="12801600" cy="5027168"/>
          </a:xfrm>
        </p:spPr>
        <p:txBody>
          <a:bodyPr/>
          <a:lstStyle/>
          <a:p>
            <a:pPr marL="0" indent="0" algn="just" defTabSz="4389120">
              <a:lnSpc>
                <a:spcPct val="100000"/>
              </a:lnSpc>
              <a:spcBef>
                <a:spcPts val="1200"/>
              </a:spcBef>
              <a:buNone/>
            </a:pPr>
            <a:r>
              <a:rPr lang="fr-FR" noProof="1" smtClean="0"/>
              <a:t>A la notion de la BI s’associe le concept de tableaux de bords, comme interface entre utilisateur final et base de données, permettant aux décideur, à travers des indicateurs bien prédifinis, d’avoir une vue d’ensemble sur l’activité.</a:t>
            </a:r>
            <a:endParaRPr lang="fr-FR" noProof="1"/>
          </a:p>
        </p:txBody>
      </p:sp>
      <p:sp>
        <p:nvSpPr>
          <p:cNvPr id="68" name="Espace réservé du texte 67"/>
          <p:cNvSpPr>
            <a:spLocks noGrp="1"/>
          </p:cNvSpPr>
          <p:nvPr>
            <p:ph type="body" sz="quarter" idx="37"/>
          </p:nvPr>
        </p:nvSpPr>
        <p:spPr>
          <a:xfrm>
            <a:off x="1143000" y="12580112"/>
            <a:ext cx="12801600" cy="1280160"/>
          </a:xfrm>
        </p:spPr>
        <p:txBody>
          <a:bodyPr/>
          <a:lstStyle/>
          <a:p>
            <a:pPr marL="0" indent="0" algn="ctr" defTabSz="4389120">
              <a:lnSpc>
                <a:spcPct val="100000"/>
              </a:lnSpc>
              <a:spcBef>
                <a:spcPts val="1200"/>
              </a:spcBef>
              <a:buNone/>
            </a:pPr>
            <a:r>
              <a:rPr lang="fr-FR" noProof="1" smtClean="0">
                <a:latin typeface="Arial"/>
              </a:rPr>
              <a:t>Problématique</a:t>
            </a:r>
            <a:endParaRPr lang="fr-FR" sz="5400" b="0" i="0" baseline="0" noProof="1">
              <a:solidFill>
                <a:schemeClr val="bg1"/>
              </a:solidFill>
              <a:latin typeface="Arial"/>
              <a:ea typeface="+mn-ea"/>
              <a:cs typeface="+mn-cs"/>
            </a:endParaRPr>
          </a:p>
        </p:txBody>
      </p:sp>
      <p:sp>
        <p:nvSpPr>
          <p:cNvPr id="11" name="Espace réservé à du contenu 10"/>
          <p:cNvSpPr>
            <a:spLocks noGrp="1"/>
          </p:cNvSpPr>
          <p:nvPr>
            <p:ph sz="quarter" idx="38"/>
          </p:nvPr>
        </p:nvSpPr>
        <p:spPr>
          <a:xfrm>
            <a:off x="1143000" y="13970000"/>
            <a:ext cx="12801600" cy="3911600"/>
          </a:xfrm>
          <a:solidFill>
            <a:schemeClr val="tx2">
              <a:lumMod val="10000"/>
              <a:lumOff val="90000"/>
            </a:schemeClr>
          </a:solidFill>
        </p:spPr>
        <p:txBody>
          <a:bodyPr>
            <a:normAutofit fontScale="92500" lnSpcReduction="20000"/>
          </a:bodyPr>
          <a:lstStyle/>
          <a:p>
            <a:pPr marL="457200" indent="-457200" algn="just" defTabSz="4389120">
              <a:lnSpc>
                <a:spcPct val="100000"/>
              </a:lnSpc>
              <a:spcBef>
                <a:spcPts val="1200"/>
              </a:spcBef>
              <a:buClr>
                <a:schemeClr val="bg1">
                  <a:lumMod val="65000"/>
                </a:schemeClr>
              </a:buClr>
              <a:buFont typeface="Arial"/>
              <a:buChar char="•"/>
            </a:pPr>
            <a:r>
              <a:rPr lang="fr-FR" sz="4800" noProof="1" smtClean="0">
                <a:solidFill>
                  <a:srgbClr val="000000"/>
                </a:solidFill>
                <a:latin typeface="Arial"/>
              </a:rPr>
              <a:t>Avoir la possiblité de se connecter et de communiquer avec des base de données externes,</a:t>
            </a:r>
          </a:p>
          <a:p>
            <a:pPr marL="457200" indent="-457200" algn="just" defTabSz="4389120">
              <a:lnSpc>
                <a:spcPct val="100000"/>
              </a:lnSpc>
              <a:spcBef>
                <a:spcPts val="1200"/>
              </a:spcBef>
              <a:buClr>
                <a:schemeClr val="bg1">
                  <a:lumMod val="65000"/>
                </a:schemeClr>
              </a:buClr>
              <a:buFont typeface="Arial"/>
              <a:buChar char="•"/>
            </a:pPr>
            <a:r>
              <a:rPr lang="fr-FR" sz="4800" noProof="1" smtClean="0">
                <a:solidFill>
                  <a:srgbClr val="000000"/>
                </a:solidFill>
                <a:latin typeface="Arial"/>
              </a:rPr>
              <a:t>Expoliter</a:t>
            </a:r>
            <a:r>
              <a:rPr lang="fr-FR" sz="4800" b="0" i="0" noProof="1" smtClean="0">
                <a:solidFill>
                  <a:srgbClr val="000000"/>
                </a:solidFill>
                <a:latin typeface="Arial"/>
                <a:ea typeface="+mn-ea"/>
                <a:cs typeface="+mn-cs"/>
              </a:rPr>
              <a:t> n’importe quel schéma de données,</a:t>
            </a:r>
            <a:endParaRPr lang="fr-FR" sz="4800" b="0" i="0" baseline="0" noProof="1" smtClean="0">
              <a:solidFill>
                <a:srgbClr val="000000"/>
              </a:solidFill>
              <a:latin typeface="Arial"/>
              <a:ea typeface="+mn-ea"/>
              <a:cs typeface="+mn-cs"/>
            </a:endParaRPr>
          </a:p>
          <a:p>
            <a:pPr marL="457200" indent="-457200" algn="just" defTabSz="4389120">
              <a:lnSpc>
                <a:spcPct val="100000"/>
              </a:lnSpc>
              <a:spcBef>
                <a:spcPts val="1200"/>
              </a:spcBef>
              <a:buClr>
                <a:schemeClr val="bg1">
                  <a:lumMod val="65000"/>
                </a:schemeClr>
              </a:buClr>
              <a:buFont typeface="Arial"/>
              <a:buChar char="•"/>
            </a:pPr>
            <a:r>
              <a:rPr lang="fr-FR" sz="4800" b="0" i="0" baseline="0" noProof="1" smtClean="0">
                <a:solidFill>
                  <a:srgbClr val="000000"/>
                </a:solidFill>
                <a:latin typeface="Arial"/>
                <a:ea typeface="+mn-ea"/>
                <a:cs typeface="+mn-cs"/>
              </a:rPr>
              <a:t>Manipuler les données</a:t>
            </a:r>
            <a:r>
              <a:rPr lang="fr-FR" sz="4800" b="0" i="0" noProof="1" smtClean="0">
                <a:solidFill>
                  <a:srgbClr val="000000"/>
                </a:solidFill>
                <a:latin typeface="Arial"/>
                <a:ea typeface="+mn-ea"/>
                <a:cs typeface="+mn-cs"/>
              </a:rPr>
              <a:t> provenant des sources externes.</a:t>
            </a:r>
          </a:p>
          <a:p>
            <a:pPr marL="457200" indent="-457200" algn="just" defTabSz="4389120">
              <a:lnSpc>
                <a:spcPct val="100000"/>
              </a:lnSpc>
              <a:spcBef>
                <a:spcPts val="1200"/>
              </a:spcBef>
              <a:buClr>
                <a:schemeClr val="bg1">
                  <a:lumMod val="65000"/>
                </a:schemeClr>
              </a:buClr>
              <a:buFont typeface="Arial"/>
              <a:buChar char="•"/>
            </a:pPr>
            <a:endParaRPr lang="fr-FR" sz="4800" b="0" i="0" baseline="0" noProof="1" smtClean="0">
              <a:solidFill>
                <a:srgbClr val="000000"/>
              </a:solidFill>
              <a:latin typeface="Arial"/>
              <a:ea typeface="+mn-ea"/>
              <a:cs typeface="+mn-cs"/>
            </a:endParaRPr>
          </a:p>
        </p:txBody>
      </p:sp>
      <p:sp>
        <p:nvSpPr>
          <p:cNvPr id="7" name="Espace réservé du texte 6"/>
          <p:cNvSpPr>
            <a:spLocks noGrp="1"/>
          </p:cNvSpPr>
          <p:nvPr>
            <p:ph type="body" sz="quarter" idx="17"/>
          </p:nvPr>
        </p:nvSpPr>
        <p:spPr>
          <a:xfrm>
            <a:off x="1193800" y="18252440"/>
            <a:ext cx="12801600" cy="1219200"/>
          </a:xfrm>
        </p:spPr>
        <p:txBody>
          <a:bodyPr/>
          <a:lstStyle/>
          <a:p>
            <a:pPr marL="0" indent="0" algn="ctr" defTabSz="4389120">
              <a:lnSpc>
                <a:spcPct val="100000"/>
              </a:lnSpc>
              <a:spcBef>
                <a:spcPts val="1200"/>
              </a:spcBef>
              <a:buNone/>
            </a:pPr>
            <a:r>
              <a:rPr lang="fr-FR" noProof="1" smtClean="0">
                <a:latin typeface="Arial"/>
              </a:rPr>
              <a:t>Solution Proposée</a:t>
            </a:r>
            <a:endParaRPr lang="fr-FR" sz="5400" b="0" i="0" baseline="0" noProof="1">
              <a:solidFill>
                <a:schemeClr val="bg1"/>
              </a:solidFill>
              <a:latin typeface="Arial"/>
              <a:ea typeface="+mn-ea"/>
              <a:cs typeface="+mn-cs"/>
            </a:endParaRPr>
          </a:p>
        </p:txBody>
      </p:sp>
      <p:sp>
        <p:nvSpPr>
          <p:cNvPr id="12" name="Espace réservé à du contenu 11"/>
          <p:cNvSpPr>
            <a:spLocks noGrp="1"/>
          </p:cNvSpPr>
          <p:nvPr>
            <p:ph sz="quarter" idx="25"/>
          </p:nvPr>
        </p:nvSpPr>
        <p:spPr>
          <a:xfrm>
            <a:off x="1143000" y="19590513"/>
            <a:ext cx="12801600" cy="2507488"/>
          </a:xfrm>
          <a:solidFill>
            <a:schemeClr val="tx2">
              <a:lumMod val="10000"/>
              <a:lumOff val="90000"/>
            </a:schemeClr>
          </a:solidFill>
        </p:spPr>
        <p:txBody>
          <a:bodyPr>
            <a:normAutofit/>
          </a:bodyPr>
          <a:lstStyle/>
          <a:p>
            <a:pPr marL="0" indent="0" algn="just" defTabSz="4389120">
              <a:lnSpc>
                <a:spcPct val="100000"/>
              </a:lnSpc>
              <a:spcBef>
                <a:spcPts val="1200"/>
              </a:spcBef>
              <a:buNone/>
            </a:pPr>
            <a:r>
              <a:rPr lang="fr-FR" sz="4400" b="0" i="0" baseline="0" noProof="1" smtClean="0">
                <a:solidFill>
                  <a:srgbClr val="000000"/>
                </a:solidFill>
                <a:latin typeface="Arial"/>
                <a:ea typeface="+mn-ea"/>
                <a:cs typeface="+mn-cs"/>
              </a:rPr>
              <a:t>Développer une application</a:t>
            </a:r>
            <a:r>
              <a:rPr lang="fr-FR" sz="4400" b="0" i="0" noProof="1" smtClean="0">
                <a:solidFill>
                  <a:srgbClr val="000000"/>
                </a:solidFill>
                <a:latin typeface="Arial"/>
                <a:ea typeface="+mn-ea"/>
                <a:cs typeface="+mn-cs"/>
              </a:rPr>
              <a:t> de génération des tableaux de bord dynamique et paramétrable en temps réel.</a:t>
            </a:r>
            <a:endParaRPr lang="fr-FR" sz="4400" b="0" i="0" baseline="0" noProof="1">
              <a:solidFill>
                <a:srgbClr val="000000"/>
              </a:solidFill>
              <a:latin typeface="Arial"/>
              <a:ea typeface="+mn-ea"/>
              <a:cs typeface="+mn-cs"/>
            </a:endParaRPr>
          </a:p>
        </p:txBody>
      </p:sp>
      <p:sp>
        <p:nvSpPr>
          <p:cNvPr id="8" name="Espace réservé du texte 7"/>
          <p:cNvSpPr>
            <a:spLocks noGrp="1"/>
          </p:cNvSpPr>
          <p:nvPr>
            <p:ph type="body" sz="quarter" idx="19"/>
          </p:nvPr>
        </p:nvSpPr>
        <p:spPr>
          <a:xfrm>
            <a:off x="1143000" y="22684232"/>
            <a:ext cx="12801600" cy="1219200"/>
          </a:xfrm>
        </p:spPr>
        <p:txBody>
          <a:bodyPr/>
          <a:lstStyle/>
          <a:p>
            <a:pPr marL="0" indent="0" algn="ctr" defTabSz="4389120">
              <a:lnSpc>
                <a:spcPct val="100000"/>
              </a:lnSpc>
              <a:spcBef>
                <a:spcPts val="1200"/>
              </a:spcBef>
              <a:buNone/>
            </a:pPr>
            <a:r>
              <a:rPr lang="fr-FR" noProof="1" smtClean="0">
                <a:latin typeface="Arial"/>
              </a:rPr>
              <a:t>Etude de l’existante</a:t>
            </a:r>
            <a:endParaRPr lang="fr-FR" sz="5400" b="0" i="0" baseline="0" noProof="1">
              <a:solidFill>
                <a:schemeClr val="bg1"/>
              </a:solidFill>
              <a:latin typeface="Arial"/>
              <a:ea typeface="+mn-ea"/>
              <a:cs typeface="+mn-cs"/>
            </a:endParaRPr>
          </a:p>
        </p:txBody>
      </p:sp>
      <p:graphicFrame>
        <p:nvGraphicFramePr>
          <p:cNvPr id="72" name="Espace réservé à du contenu 71" descr="Liste à puces horizontale" title="Graphique SmartArt"/>
          <p:cNvGraphicFramePr>
            <a:graphicFrameLocks noGrp="1"/>
          </p:cNvGraphicFramePr>
          <p:nvPr>
            <p:ph sz="quarter" idx="26"/>
            <p:extLst>
              <p:ext uri="{D42A27DB-BD31-4B8C-83A1-F6EECF244321}">
                <p14:modId xmlns:p14="http://schemas.microsoft.com/office/powerpoint/2010/main" val="4036792869"/>
              </p:ext>
            </p:extLst>
          </p:nvPr>
        </p:nvGraphicFramePr>
        <p:xfrm>
          <a:off x="1143000" y="24028400"/>
          <a:ext cx="12801600" cy="6076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Espace réservé du texte 8"/>
          <p:cNvSpPr>
            <a:spLocks noGrp="1"/>
          </p:cNvSpPr>
          <p:nvPr>
            <p:ph type="body" sz="quarter" idx="21"/>
          </p:nvPr>
        </p:nvSpPr>
        <p:spPr>
          <a:xfrm>
            <a:off x="15544800" y="5720080"/>
            <a:ext cx="12801600" cy="1219200"/>
          </a:xfrm>
        </p:spPr>
        <p:txBody>
          <a:bodyPr/>
          <a:lstStyle/>
          <a:p>
            <a:pPr>
              <a:spcBef>
                <a:spcPts val="1200"/>
              </a:spcBef>
            </a:pPr>
            <a:r>
              <a:rPr lang="fr-FR" noProof="1"/>
              <a:t>Cycle de vie en Spirale </a:t>
            </a:r>
          </a:p>
        </p:txBody>
      </p:sp>
      <p:graphicFrame>
        <p:nvGraphicFramePr>
          <p:cNvPr id="2" name="Espace réservé à du contenu 1" descr="Tableau d’exemple avec 2 colonnes et 8 lignes" title="Tableau"/>
          <p:cNvGraphicFramePr>
            <a:graphicFrameLocks noGrp="1"/>
          </p:cNvGraphicFramePr>
          <p:nvPr>
            <p:ph sz="quarter" idx="27"/>
            <p:extLst>
              <p:ext uri="{D42A27DB-BD31-4B8C-83A1-F6EECF244321}">
                <p14:modId xmlns:p14="http://schemas.microsoft.com/office/powerpoint/2010/main" val="2276223873"/>
              </p:ext>
            </p:extLst>
          </p:nvPr>
        </p:nvGraphicFramePr>
        <p:xfrm>
          <a:off x="15544800" y="14276388"/>
          <a:ext cx="12801600" cy="8448395"/>
        </p:xfrm>
        <a:graphic>
          <a:graphicData uri="http://schemas.openxmlformats.org/drawingml/2006/table">
            <a:tbl>
              <a:tblPr firstRow="1" bandRow="1">
                <a:tableStyleId>{69012ECD-51FC-41F1-AA8D-1B2483CD663E}</a:tableStyleId>
              </a:tblPr>
              <a:tblGrid>
                <a:gridCol w="9398000"/>
                <a:gridCol w="3403600"/>
              </a:tblGrid>
              <a:tr h="832445">
                <a:tc>
                  <a:txBody>
                    <a:bodyPr/>
                    <a:lstStyle/>
                    <a:p>
                      <a:pPr marL="0" algn="ctr" defTabSz="4389120">
                        <a:buNone/>
                      </a:pPr>
                      <a:r>
                        <a:rPr lang="fr-FR" sz="4400" b="1" i="0" noProof="1" smtClean="0">
                          <a:solidFill>
                            <a:schemeClr val="bg1"/>
                          </a:solidFill>
                          <a:latin typeface="Arial"/>
                          <a:ea typeface="+mn-ea"/>
                          <a:cs typeface="+mn-cs"/>
                        </a:rPr>
                        <a:t>Tâches</a:t>
                      </a:r>
                      <a:endParaRPr lang="fr-FR" sz="4400" b="1" i="0" noProof="1">
                        <a:solidFill>
                          <a:schemeClr val="bg1"/>
                        </a:solidFill>
                        <a:latin typeface="Arial"/>
                        <a:ea typeface="+mn-ea"/>
                        <a:cs typeface="+mn-cs"/>
                      </a:endParaRPr>
                    </a:p>
                  </a:txBody>
                  <a:tcPr anchor="ctr">
                    <a:solidFill>
                      <a:schemeClr val="accent1">
                        <a:lumMod val="75000"/>
                      </a:schemeClr>
                    </a:solidFill>
                  </a:tcPr>
                </a:tc>
                <a:tc>
                  <a:txBody>
                    <a:bodyPr/>
                    <a:lstStyle/>
                    <a:p>
                      <a:pPr marL="0" algn="ctr" defTabSz="4389120">
                        <a:buNone/>
                      </a:pPr>
                      <a:r>
                        <a:rPr lang="fr-FR" sz="4400" b="1" i="0" noProof="1" smtClean="0">
                          <a:solidFill>
                            <a:schemeClr val="bg1"/>
                          </a:solidFill>
                          <a:latin typeface="Arial"/>
                          <a:ea typeface="+mn-ea"/>
                          <a:cs typeface="+mn-cs"/>
                        </a:rPr>
                        <a:t>Période</a:t>
                      </a:r>
                      <a:endParaRPr lang="fr-FR" sz="4400" b="1" i="0" baseline="0" noProof="1">
                        <a:solidFill>
                          <a:schemeClr val="bg1"/>
                        </a:solidFill>
                        <a:latin typeface="Arial"/>
                        <a:ea typeface="+mn-ea"/>
                        <a:cs typeface="+mn-cs"/>
                      </a:endParaRPr>
                    </a:p>
                  </a:txBody>
                  <a:tcPr anchor="ctr">
                    <a:solidFill>
                      <a:schemeClr val="accent1">
                        <a:lumMod val="75000"/>
                      </a:schemeClr>
                    </a:solidFill>
                  </a:tcPr>
                </a:tc>
              </a:tr>
              <a:tr h="832445">
                <a:tc>
                  <a:txBody>
                    <a:bodyPr/>
                    <a:lstStyle/>
                    <a:p>
                      <a:pPr marL="0" algn="ctr" defTabSz="4389120">
                        <a:buNone/>
                      </a:pPr>
                      <a:r>
                        <a:rPr lang="fr-FR" sz="4000" b="0" i="0" noProof="1" smtClean="0">
                          <a:solidFill>
                            <a:srgbClr val="000000"/>
                          </a:solidFill>
                          <a:latin typeface="Arial"/>
                          <a:ea typeface="+mn-ea"/>
                          <a:cs typeface="+mn-cs"/>
                        </a:rPr>
                        <a:t>Etude</a:t>
                      </a:r>
                      <a:r>
                        <a:rPr lang="fr-FR" sz="4000" b="0" i="0" baseline="0" noProof="1" smtClean="0">
                          <a:solidFill>
                            <a:srgbClr val="000000"/>
                          </a:solidFill>
                          <a:latin typeface="Arial"/>
                          <a:ea typeface="+mn-ea"/>
                          <a:cs typeface="+mn-cs"/>
                        </a:rPr>
                        <a:t> de l’existant de QlikView</a:t>
                      </a:r>
                      <a:endParaRPr lang="fr-FR" sz="4000" b="0" i="0" noProof="1">
                        <a:solidFill>
                          <a:srgbClr val="000000"/>
                        </a:solidFill>
                        <a:latin typeface="Arial"/>
                        <a:ea typeface="+mn-ea"/>
                        <a:cs typeface="+mn-cs"/>
                      </a:endParaRPr>
                    </a:p>
                  </a:txBody>
                  <a:tcPr anchor="ctr"/>
                </a:tc>
                <a:tc>
                  <a:txBody>
                    <a:bodyPr/>
                    <a:lstStyle/>
                    <a:p>
                      <a:pPr marL="0" algn="ctr" defTabSz="4389120">
                        <a:buNone/>
                      </a:pPr>
                      <a:r>
                        <a:rPr lang="fr-FR" sz="4000" b="0" i="0" noProof="1" smtClean="0">
                          <a:solidFill>
                            <a:srgbClr val="000000"/>
                          </a:solidFill>
                          <a:latin typeface="Arial"/>
                          <a:ea typeface="+mn-ea"/>
                          <a:cs typeface="+mn-cs"/>
                        </a:rPr>
                        <a:t>01/02/2016</a:t>
                      </a:r>
                      <a:endParaRPr lang="fr-FR" sz="4000" b="0" i="0" noProof="1">
                        <a:solidFill>
                          <a:srgbClr val="000000"/>
                        </a:solidFill>
                        <a:latin typeface="Arial"/>
                        <a:ea typeface="+mn-ea"/>
                        <a:cs typeface="+mn-cs"/>
                      </a:endParaRPr>
                    </a:p>
                  </a:txBody>
                  <a:tcPr anchor="ctr"/>
                </a:tc>
              </a:tr>
              <a:tr h="832445">
                <a:tc>
                  <a:txBody>
                    <a:bodyPr/>
                    <a:lstStyle/>
                    <a:p>
                      <a:pPr marL="0" algn="ctr" defTabSz="4389120">
                        <a:buNone/>
                      </a:pPr>
                      <a:r>
                        <a:rPr lang="fr-FR" sz="4000" b="0" i="0" noProof="1" smtClean="0">
                          <a:solidFill>
                            <a:srgbClr val="000000"/>
                          </a:solidFill>
                          <a:latin typeface="Arial"/>
                          <a:ea typeface="+mn-ea"/>
                          <a:cs typeface="+mn-cs"/>
                        </a:rPr>
                        <a:t>Spécification</a:t>
                      </a:r>
                      <a:r>
                        <a:rPr lang="fr-FR" sz="4000" b="0" i="0" baseline="0" noProof="1" smtClean="0">
                          <a:solidFill>
                            <a:srgbClr val="000000"/>
                          </a:solidFill>
                          <a:latin typeface="Arial"/>
                          <a:ea typeface="+mn-ea"/>
                          <a:cs typeface="+mn-cs"/>
                        </a:rPr>
                        <a:t> des besoins</a:t>
                      </a:r>
                      <a:endParaRPr lang="fr-FR" sz="4000" b="0" i="0" noProof="1">
                        <a:solidFill>
                          <a:srgbClr val="000000"/>
                        </a:solidFill>
                        <a:latin typeface="Arial"/>
                        <a:ea typeface="+mn-ea"/>
                        <a:cs typeface="+mn-cs"/>
                      </a:endParaRPr>
                    </a:p>
                  </a:txBody>
                  <a:tcPr anchor="ctr"/>
                </a:tc>
                <a:tc>
                  <a:txBody>
                    <a:bodyPr/>
                    <a:lstStyle/>
                    <a:p>
                      <a:pPr marL="0" algn="ctr" defTabSz="4389120">
                        <a:buNone/>
                      </a:pPr>
                      <a:r>
                        <a:rPr lang="fr-FR" sz="4000" b="0" i="0" noProof="1" smtClean="0">
                          <a:solidFill>
                            <a:srgbClr val="000000"/>
                          </a:solidFill>
                          <a:latin typeface="Arial"/>
                          <a:ea typeface="+mn-ea"/>
                          <a:cs typeface="+mn-cs"/>
                        </a:rPr>
                        <a:t>08/02/2016</a:t>
                      </a:r>
                      <a:endParaRPr lang="fr-FR" sz="4000" b="0" i="0" noProof="1">
                        <a:solidFill>
                          <a:srgbClr val="000000"/>
                        </a:solidFill>
                        <a:latin typeface="Arial"/>
                        <a:ea typeface="+mn-ea"/>
                        <a:cs typeface="+mn-cs"/>
                      </a:endParaRPr>
                    </a:p>
                  </a:txBody>
                  <a:tcPr anchor="ctr"/>
                </a:tc>
              </a:tr>
              <a:tr h="832445">
                <a:tc>
                  <a:txBody>
                    <a:bodyPr/>
                    <a:lstStyle/>
                    <a:p>
                      <a:pPr marL="0" algn="ctr" defTabSz="4389120">
                        <a:buNone/>
                      </a:pPr>
                      <a:r>
                        <a:rPr lang="fr-FR" sz="4000" b="0" i="0" noProof="1" smtClean="0">
                          <a:solidFill>
                            <a:srgbClr val="000000"/>
                          </a:solidFill>
                          <a:latin typeface="Arial"/>
                          <a:ea typeface="+mn-ea"/>
                          <a:cs typeface="+mn-cs"/>
                        </a:rPr>
                        <a:t>Etide</a:t>
                      </a:r>
                      <a:r>
                        <a:rPr lang="fr-FR" sz="4000" b="0" i="0" baseline="0" noProof="1" smtClean="0">
                          <a:solidFill>
                            <a:srgbClr val="000000"/>
                          </a:solidFill>
                          <a:latin typeface="Arial"/>
                          <a:ea typeface="+mn-ea"/>
                          <a:cs typeface="+mn-cs"/>
                        </a:rPr>
                        <a:t> de l’existant des solutions d’intégration et de gestion des données</a:t>
                      </a:r>
                      <a:endParaRPr lang="fr-FR" sz="4000" b="0" i="0" noProof="1">
                        <a:solidFill>
                          <a:srgbClr val="000000"/>
                        </a:solidFill>
                        <a:latin typeface="Arial"/>
                        <a:ea typeface="+mn-ea"/>
                        <a:cs typeface="+mn-cs"/>
                      </a:endParaRPr>
                    </a:p>
                  </a:txBody>
                  <a:tcPr anchor="ctr"/>
                </a:tc>
                <a:tc>
                  <a:txBody>
                    <a:bodyPr/>
                    <a:lstStyle/>
                    <a:p>
                      <a:pPr marL="0" algn="ctr" defTabSz="4389120">
                        <a:buNone/>
                      </a:pPr>
                      <a:r>
                        <a:rPr lang="fr-FR" sz="4000" b="0" i="0" noProof="1" smtClean="0">
                          <a:solidFill>
                            <a:srgbClr val="000000"/>
                          </a:solidFill>
                          <a:latin typeface="Arial"/>
                          <a:ea typeface="+mn-ea"/>
                          <a:cs typeface="+mn-cs"/>
                        </a:rPr>
                        <a:t>15/02/2016</a:t>
                      </a:r>
                      <a:endParaRPr lang="fr-FR" sz="4000" b="0" i="0" noProof="1">
                        <a:solidFill>
                          <a:srgbClr val="000000"/>
                        </a:solidFill>
                        <a:latin typeface="Arial"/>
                        <a:ea typeface="+mn-ea"/>
                        <a:cs typeface="+mn-cs"/>
                      </a:endParaRPr>
                    </a:p>
                  </a:txBody>
                  <a:tcPr anchor="ctr"/>
                </a:tc>
              </a:tr>
              <a:tr h="832445">
                <a:tc>
                  <a:txBody>
                    <a:bodyPr/>
                    <a:lstStyle/>
                    <a:p>
                      <a:pPr marL="0" algn="ctr" defTabSz="4389120">
                        <a:buNone/>
                      </a:pPr>
                      <a:r>
                        <a:rPr lang="fr-FR" sz="4000" b="0" i="0" noProof="1" smtClean="0">
                          <a:solidFill>
                            <a:srgbClr val="000000"/>
                          </a:solidFill>
                          <a:latin typeface="Arial"/>
                          <a:ea typeface="+mn-ea"/>
                          <a:cs typeface="+mn-cs"/>
                        </a:rPr>
                        <a:t>Développement des interfaces</a:t>
                      </a:r>
                      <a:r>
                        <a:rPr lang="fr-FR" sz="4000" b="0" i="0" baseline="0" noProof="1" smtClean="0">
                          <a:solidFill>
                            <a:srgbClr val="000000"/>
                          </a:solidFill>
                          <a:latin typeface="Arial"/>
                          <a:ea typeface="+mn-ea"/>
                          <a:cs typeface="+mn-cs"/>
                        </a:rPr>
                        <a:t> de configuration BD et des requêtes SQL</a:t>
                      </a:r>
                      <a:endParaRPr lang="fr-FR" sz="4000" b="0" i="0" noProof="1">
                        <a:solidFill>
                          <a:srgbClr val="000000"/>
                        </a:solidFill>
                        <a:latin typeface="Arial"/>
                        <a:ea typeface="+mn-ea"/>
                        <a:cs typeface="+mn-cs"/>
                      </a:endParaRPr>
                    </a:p>
                  </a:txBody>
                  <a:tcPr anchor="ctr"/>
                </a:tc>
                <a:tc>
                  <a:txBody>
                    <a:bodyPr/>
                    <a:lstStyle/>
                    <a:p>
                      <a:pPr marL="0" algn="ctr" defTabSz="4389120">
                        <a:buNone/>
                      </a:pPr>
                      <a:r>
                        <a:rPr lang="fr-FR" sz="4000" b="0" i="0" noProof="1" smtClean="0">
                          <a:solidFill>
                            <a:srgbClr val="000000"/>
                          </a:solidFill>
                          <a:latin typeface="Arial"/>
                          <a:ea typeface="+mn-ea"/>
                          <a:cs typeface="+mn-cs"/>
                        </a:rPr>
                        <a:t>22/02/2016</a:t>
                      </a:r>
                      <a:endParaRPr lang="fr-FR" sz="4000" b="0" i="0" noProof="1">
                        <a:solidFill>
                          <a:srgbClr val="000000"/>
                        </a:solidFill>
                        <a:latin typeface="Arial"/>
                        <a:ea typeface="+mn-ea"/>
                        <a:cs typeface="+mn-cs"/>
                      </a:endParaRPr>
                    </a:p>
                  </a:txBody>
                  <a:tcPr anchor="ctr"/>
                </a:tc>
              </a:tr>
              <a:tr h="832445">
                <a:tc>
                  <a:txBody>
                    <a:bodyPr/>
                    <a:lstStyle/>
                    <a:p>
                      <a:pPr marL="0" algn="ctr" defTabSz="4389120">
                        <a:buNone/>
                      </a:pPr>
                      <a:r>
                        <a:rPr lang="fr-FR" sz="4000" b="0" i="0" noProof="1" smtClean="0">
                          <a:solidFill>
                            <a:srgbClr val="000000"/>
                          </a:solidFill>
                          <a:latin typeface="Arial"/>
                          <a:ea typeface="+mn-ea"/>
                          <a:cs typeface="+mn-cs"/>
                        </a:rPr>
                        <a:t>Etude</a:t>
                      </a:r>
                      <a:r>
                        <a:rPr lang="fr-FR" sz="4000" b="0" i="0" baseline="0" noProof="1" smtClean="0">
                          <a:solidFill>
                            <a:srgbClr val="000000"/>
                          </a:solidFill>
                          <a:latin typeface="Arial"/>
                          <a:ea typeface="+mn-ea"/>
                          <a:cs typeface="+mn-cs"/>
                        </a:rPr>
                        <a:t> de l’existant de SpagoBI</a:t>
                      </a:r>
                      <a:endParaRPr lang="fr-FR" sz="4000" b="0" i="0" noProof="1">
                        <a:solidFill>
                          <a:srgbClr val="000000"/>
                        </a:solidFill>
                        <a:latin typeface="Arial"/>
                        <a:ea typeface="+mn-ea"/>
                        <a:cs typeface="+mn-cs"/>
                      </a:endParaRPr>
                    </a:p>
                  </a:txBody>
                  <a:tcPr anchor="ctr"/>
                </a:tc>
                <a:tc>
                  <a:txBody>
                    <a:bodyPr/>
                    <a:lstStyle/>
                    <a:p>
                      <a:pPr marL="0" algn="ctr" defTabSz="4389120">
                        <a:buNone/>
                      </a:pPr>
                      <a:r>
                        <a:rPr lang="fr-FR" sz="4000" b="0" i="0" noProof="1" smtClean="0">
                          <a:solidFill>
                            <a:srgbClr val="000000"/>
                          </a:solidFill>
                          <a:latin typeface="Arial"/>
                          <a:ea typeface="+mn-ea"/>
                          <a:cs typeface="+mn-cs"/>
                        </a:rPr>
                        <a:t>07/03/2016</a:t>
                      </a:r>
                      <a:endParaRPr lang="fr-FR" sz="4000" b="0" i="0" noProof="1">
                        <a:solidFill>
                          <a:srgbClr val="000000"/>
                        </a:solidFill>
                        <a:latin typeface="Arial"/>
                        <a:ea typeface="+mn-ea"/>
                        <a:cs typeface="+mn-cs"/>
                      </a:endParaRPr>
                    </a:p>
                  </a:txBody>
                  <a:tcPr anchor="ctr"/>
                </a:tc>
              </a:tr>
              <a:tr h="832445">
                <a:tc>
                  <a:txBody>
                    <a:bodyPr/>
                    <a:lstStyle/>
                    <a:p>
                      <a:pPr marL="0" algn="ctr" defTabSz="4389120">
                        <a:buNone/>
                      </a:pPr>
                      <a:r>
                        <a:rPr lang="fr-FR" sz="4000" b="0" i="0" noProof="1" smtClean="0">
                          <a:solidFill>
                            <a:srgbClr val="000000"/>
                          </a:solidFill>
                          <a:latin typeface="Arial"/>
                          <a:ea typeface="+mn-ea"/>
                          <a:cs typeface="+mn-cs"/>
                        </a:rPr>
                        <a:t>Recherche d’une bibliothèque</a:t>
                      </a:r>
                      <a:r>
                        <a:rPr lang="fr-FR" sz="4000" b="0" i="0" baseline="0" noProof="1" smtClean="0">
                          <a:solidFill>
                            <a:srgbClr val="000000"/>
                          </a:solidFill>
                          <a:latin typeface="Arial"/>
                          <a:ea typeface="+mn-ea"/>
                          <a:cs typeface="+mn-cs"/>
                        </a:rPr>
                        <a:t> graphique</a:t>
                      </a:r>
                      <a:endParaRPr lang="fr-FR" sz="4000" b="0" i="0" noProof="1">
                        <a:solidFill>
                          <a:srgbClr val="000000"/>
                        </a:solidFill>
                        <a:latin typeface="Arial"/>
                        <a:ea typeface="+mn-ea"/>
                        <a:cs typeface="+mn-cs"/>
                      </a:endParaRPr>
                    </a:p>
                  </a:txBody>
                  <a:tcPr anchor="ctr"/>
                </a:tc>
                <a:tc>
                  <a:txBody>
                    <a:bodyPr/>
                    <a:lstStyle/>
                    <a:p>
                      <a:pPr marL="0" algn="ctr" defTabSz="4389120">
                        <a:buNone/>
                      </a:pPr>
                      <a:r>
                        <a:rPr lang="fr-FR" sz="4000" b="0" i="0" noProof="1" smtClean="0">
                          <a:solidFill>
                            <a:srgbClr val="000000"/>
                          </a:solidFill>
                          <a:latin typeface="Arial"/>
                          <a:ea typeface="+mn-ea"/>
                          <a:cs typeface="+mn-cs"/>
                        </a:rPr>
                        <a:t>21/03/2016</a:t>
                      </a:r>
                      <a:endParaRPr lang="fr-FR" sz="4000" b="0" i="0" noProof="1">
                        <a:solidFill>
                          <a:srgbClr val="000000"/>
                        </a:solidFill>
                        <a:latin typeface="Arial"/>
                        <a:ea typeface="+mn-ea"/>
                        <a:cs typeface="+mn-cs"/>
                      </a:endParaRPr>
                    </a:p>
                  </a:txBody>
                  <a:tcPr anchor="ctr"/>
                </a:tc>
              </a:tr>
              <a:tr h="832445">
                <a:tc>
                  <a:txBody>
                    <a:bodyPr/>
                    <a:lstStyle/>
                    <a:p>
                      <a:pPr marL="0" algn="ctr" defTabSz="4389120">
                        <a:buNone/>
                      </a:pPr>
                      <a:r>
                        <a:rPr lang="fr-FR" sz="4000" b="0" i="0" noProof="1" smtClean="0">
                          <a:solidFill>
                            <a:srgbClr val="000000"/>
                          </a:solidFill>
                          <a:latin typeface="Arial"/>
                          <a:ea typeface="+mn-ea"/>
                          <a:cs typeface="+mn-cs"/>
                        </a:rPr>
                        <a:t>Architecture et</a:t>
                      </a:r>
                      <a:r>
                        <a:rPr lang="fr-FR" sz="4000" b="0" i="0" baseline="0" noProof="1" smtClean="0">
                          <a:solidFill>
                            <a:srgbClr val="000000"/>
                          </a:solidFill>
                          <a:latin typeface="Arial"/>
                          <a:ea typeface="+mn-ea"/>
                          <a:cs typeface="+mn-cs"/>
                        </a:rPr>
                        <a:t> Conception</a:t>
                      </a:r>
                      <a:endParaRPr lang="fr-FR" sz="4000" b="0" i="0" noProof="1">
                        <a:solidFill>
                          <a:srgbClr val="000000"/>
                        </a:solidFill>
                        <a:latin typeface="Arial"/>
                        <a:ea typeface="+mn-ea"/>
                        <a:cs typeface="+mn-cs"/>
                      </a:endParaRPr>
                    </a:p>
                  </a:txBody>
                  <a:tcPr anchor="ctr"/>
                </a:tc>
                <a:tc>
                  <a:txBody>
                    <a:bodyPr/>
                    <a:lstStyle/>
                    <a:p>
                      <a:pPr marL="0" algn="ctr" defTabSz="4389120">
                        <a:buNone/>
                      </a:pPr>
                      <a:r>
                        <a:rPr lang="fr-FR" sz="4000" b="0" i="0" noProof="1" smtClean="0">
                          <a:solidFill>
                            <a:srgbClr val="000000"/>
                          </a:solidFill>
                          <a:latin typeface="Arial"/>
                          <a:ea typeface="+mn-ea"/>
                          <a:cs typeface="+mn-cs"/>
                        </a:rPr>
                        <a:t>28/03/2016</a:t>
                      </a:r>
                      <a:endParaRPr lang="fr-FR" sz="4000" b="0" i="0" noProof="1">
                        <a:solidFill>
                          <a:srgbClr val="000000"/>
                        </a:solidFill>
                        <a:latin typeface="Arial"/>
                        <a:ea typeface="+mn-ea"/>
                        <a:cs typeface="+mn-cs"/>
                      </a:endParaRPr>
                    </a:p>
                  </a:txBody>
                  <a:tcPr anchor="ctr"/>
                </a:tc>
              </a:tr>
              <a:tr h="832445">
                <a:tc>
                  <a:txBody>
                    <a:bodyPr/>
                    <a:lstStyle/>
                    <a:p>
                      <a:pPr marL="0" algn="ctr" defTabSz="4389120">
                        <a:buNone/>
                      </a:pPr>
                      <a:r>
                        <a:rPr lang="fr-FR" sz="4000" b="0" i="0" noProof="1" smtClean="0">
                          <a:solidFill>
                            <a:srgbClr val="000000"/>
                          </a:solidFill>
                          <a:latin typeface="Arial"/>
                          <a:ea typeface="+mn-ea"/>
                          <a:cs typeface="+mn-cs"/>
                        </a:rPr>
                        <a:t>Développement de notre application</a:t>
                      </a:r>
                      <a:endParaRPr lang="fr-FR" sz="4000" b="0" i="0" noProof="1">
                        <a:solidFill>
                          <a:srgbClr val="000000"/>
                        </a:solidFill>
                        <a:latin typeface="Arial"/>
                        <a:ea typeface="+mn-ea"/>
                        <a:cs typeface="+mn-cs"/>
                      </a:endParaRPr>
                    </a:p>
                  </a:txBody>
                  <a:tcPr anchor="ctr"/>
                </a:tc>
                <a:tc>
                  <a:txBody>
                    <a:bodyPr/>
                    <a:lstStyle/>
                    <a:p>
                      <a:pPr marL="0" algn="ctr" defTabSz="4389120">
                        <a:buNone/>
                      </a:pPr>
                      <a:r>
                        <a:rPr lang="fr-FR" sz="4000" b="0" i="0" noProof="1" smtClean="0">
                          <a:solidFill>
                            <a:srgbClr val="000000"/>
                          </a:solidFill>
                          <a:latin typeface="Arial"/>
                          <a:ea typeface="+mn-ea"/>
                          <a:cs typeface="+mn-cs"/>
                        </a:rPr>
                        <a:t>04/04/2016</a:t>
                      </a:r>
                      <a:endParaRPr lang="fr-FR" sz="4000" b="0" i="0" noProof="1">
                        <a:solidFill>
                          <a:srgbClr val="000000"/>
                        </a:solidFill>
                        <a:latin typeface="Arial"/>
                        <a:ea typeface="+mn-ea"/>
                        <a:cs typeface="+mn-cs"/>
                      </a:endParaRPr>
                    </a:p>
                  </a:txBody>
                  <a:tcPr anchor="ctr"/>
                </a:tc>
              </a:tr>
            </a:tbl>
          </a:graphicData>
        </a:graphic>
      </p:graphicFrame>
      <p:sp>
        <p:nvSpPr>
          <p:cNvPr id="70" name="Espace réservé du texte 69"/>
          <p:cNvSpPr>
            <a:spLocks noGrp="1"/>
          </p:cNvSpPr>
          <p:nvPr>
            <p:ph type="body" sz="quarter" idx="40"/>
          </p:nvPr>
        </p:nvSpPr>
        <p:spPr>
          <a:xfrm>
            <a:off x="15544800" y="12957048"/>
            <a:ext cx="12801600" cy="1219200"/>
          </a:xfrm>
        </p:spPr>
        <p:txBody>
          <a:bodyPr/>
          <a:lstStyle/>
          <a:p>
            <a:pPr>
              <a:spcBef>
                <a:spcPts val="1200"/>
              </a:spcBef>
            </a:pPr>
            <a:r>
              <a:rPr lang="fr-FR" noProof="1"/>
              <a:t>Planification du </a:t>
            </a:r>
            <a:r>
              <a:rPr lang="fr-FR" noProof="1" smtClean="0"/>
              <a:t>Projet</a:t>
            </a:r>
            <a:endParaRPr lang="fr-FR" noProof="1"/>
          </a:p>
        </p:txBody>
      </p:sp>
      <p:graphicFrame>
        <p:nvGraphicFramePr>
          <p:cNvPr id="3" name="Espace réservé à du contenu 2" descr="Alignement d’images avec titre" title="Graphique SmartArt"/>
          <p:cNvGraphicFramePr>
            <a:graphicFrameLocks noGrp="1"/>
          </p:cNvGraphicFramePr>
          <p:nvPr>
            <p:ph sz="quarter" idx="23"/>
            <p:extLst>
              <p:ext uri="{D42A27DB-BD31-4B8C-83A1-F6EECF244321}">
                <p14:modId xmlns:p14="http://schemas.microsoft.com/office/powerpoint/2010/main" val="473060359"/>
              </p:ext>
            </p:extLst>
          </p:nvPr>
        </p:nvGraphicFramePr>
        <p:xfrm>
          <a:off x="15138400" y="6578600"/>
          <a:ext cx="13258800" cy="66944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6" name="Espace réservé du texte 15"/>
          <p:cNvSpPr>
            <a:spLocks noGrp="1"/>
          </p:cNvSpPr>
          <p:nvPr>
            <p:ph type="body" sz="quarter" idx="29"/>
          </p:nvPr>
        </p:nvSpPr>
        <p:spPr>
          <a:xfrm>
            <a:off x="15494000" y="23039832"/>
            <a:ext cx="12801600" cy="1219200"/>
          </a:xfrm>
        </p:spPr>
        <p:txBody>
          <a:bodyPr/>
          <a:lstStyle/>
          <a:p>
            <a:pPr marL="0" indent="0" algn="ctr" defTabSz="4389120">
              <a:lnSpc>
                <a:spcPct val="100000"/>
              </a:lnSpc>
              <a:spcBef>
                <a:spcPts val="1200"/>
              </a:spcBef>
              <a:buNone/>
            </a:pPr>
            <a:r>
              <a:rPr lang="fr-FR" sz="5400" b="0" i="0" baseline="0" noProof="1" smtClean="0">
                <a:solidFill>
                  <a:schemeClr val="bg1"/>
                </a:solidFill>
                <a:latin typeface="Arial"/>
                <a:ea typeface="+mn-ea"/>
                <a:cs typeface="+mn-cs"/>
              </a:rPr>
              <a:t>Procédure</a:t>
            </a:r>
            <a:endParaRPr lang="fr-FR" sz="5400" b="0" i="0" baseline="0" noProof="1">
              <a:solidFill>
                <a:schemeClr val="bg1"/>
              </a:solidFill>
              <a:latin typeface="Arial"/>
              <a:ea typeface="+mn-ea"/>
              <a:cs typeface="+mn-cs"/>
            </a:endParaRPr>
          </a:p>
        </p:txBody>
      </p:sp>
      <p:sp>
        <p:nvSpPr>
          <p:cNvPr id="17" name="Espace réservé à du contenu 16"/>
          <p:cNvSpPr>
            <a:spLocks noGrp="1"/>
          </p:cNvSpPr>
          <p:nvPr>
            <p:ph sz="quarter" idx="30"/>
          </p:nvPr>
        </p:nvSpPr>
        <p:spPr>
          <a:xfrm>
            <a:off x="15494000" y="24484584"/>
            <a:ext cx="12801600" cy="5131816"/>
          </a:xfrm>
          <a:solidFill>
            <a:schemeClr val="tx2">
              <a:lumMod val="10000"/>
              <a:lumOff val="90000"/>
            </a:schemeClr>
          </a:solidFill>
        </p:spPr>
        <p:txBody>
          <a:bodyPr>
            <a:normAutofit fontScale="92500"/>
          </a:bodyPr>
          <a:lstStyle/>
          <a:p>
            <a:pPr marL="457200" indent="-457200" algn="just" defTabSz="4389120">
              <a:lnSpc>
                <a:spcPct val="100000"/>
              </a:lnSpc>
              <a:spcBef>
                <a:spcPts val="1200"/>
              </a:spcBef>
              <a:buClr>
                <a:schemeClr val="bg1">
                  <a:lumMod val="65000"/>
                </a:schemeClr>
              </a:buClr>
              <a:buFont typeface="Arial"/>
              <a:buChar char="•"/>
            </a:pPr>
            <a:r>
              <a:rPr lang="fr-FR" sz="4800" b="0" i="0" baseline="0" noProof="1" smtClean="0">
                <a:solidFill>
                  <a:srgbClr val="000000"/>
                </a:solidFill>
                <a:latin typeface="Arial"/>
                <a:ea typeface="+mn-ea"/>
                <a:cs typeface="+mn-cs"/>
              </a:rPr>
              <a:t>Configurer des</a:t>
            </a:r>
            <a:r>
              <a:rPr lang="fr-FR" sz="4800" b="0" i="0" noProof="1" smtClean="0">
                <a:solidFill>
                  <a:srgbClr val="000000"/>
                </a:solidFill>
                <a:latin typeface="Arial"/>
                <a:ea typeface="+mn-ea"/>
                <a:cs typeface="+mn-cs"/>
              </a:rPr>
              <a:t> sources des données,</a:t>
            </a:r>
          </a:p>
          <a:p>
            <a:pPr marL="457200" indent="-457200" algn="just" defTabSz="4389120">
              <a:lnSpc>
                <a:spcPct val="100000"/>
              </a:lnSpc>
              <a:spcBef>
                <a:spcPts val="1200"/>
              </a:spcBef>
              <a:buClr>
                <a:schemeClr val="bg1">
                  <a:lumMod val="65000"/>
                </a:schemeClr>
              </a:buClr>
              <a:buFont typeface="Arial"/>
              <a:buChar char="•"/>
            </a:pPr>
            <a:r>
              <a:rPr lang="fr-FR" sz="4800" baseline="0" noProof="1" smtClean="0">
                <a:solidFill>
                  <a:srgbClr val="000000"/>
                </a:solidFill>
                <a:latin typeface="Arial"/>
              </a:rPr>
              <a:t>Se</a:t>
            </a:r>
            <a:r>
              <a:rPr lang="fr-FR" sz="4800" noProof="1" smtClean="0">
                <a:solidFill>
                  <a:srgbClr val="000000"/>
                </a:solidFill>
                <a:latin typeface="Arial"/>
              </a:rPr>
              <a:t> connecter à une base de données externes,</a:t>
            </a:r>
          </a:p>
          <a:p>
            <a:pPr marL="457200" indent="-457200" algn="just" defTabSz="4389120">
              <a:lnSpc>
                <a:spcPct val="100000"/>
              </a:lnSpc>
              <a:spcBef>
                <a:spcPts val="1200"/>
              </a:spcBef>
              <a:buClr>
                <a:schemeClr val="bg1">
                  <a:lumMod val="65000"/>
                </a:schemeClr>
              </a:buClr>
              <a:buFont typeface="Arial"/>
              <a:buChar char="•"/>
            </a:pPr>
            <a:r>
              <a:rPr lang="fr-FR" sz="4800" b="0" i="0" baseline="0" noProof="1" smtClean="0">
                <a:solidFill>
                  <a:srgbClr val="000000"/>
                </a:solidFill>
                <a:latin typeface="Arial"/>
                <a:ea typeface="+mn-ea"/>
                <a:cs typeface="+mn-cs"/>
              </a:rPr>
              <a:t>Configurer une</a:t>
            </a:r>
            <a:r>
              <a:rPr lang="fr-FR" sz="4800" b="0" i="0" noProof="1" smtClean="0">
                <a:solidFill>
                  <a:srgbClr val="000000"/>
                </a:solidFill>
                <a:latin typeface="Arial"/>
                <a:ea typeface="+mn-ea"/>
                <a:cs typeface="+mn-cs"/>
              </a:rPr>
              <a:t> requête SQL</a:t>
            </a:r>
          </a:p>
          <a:p>
            <a:pPr marL="457200" indent="-457200" algn="just" defTabSz="4389120">
              <a:lnSpc>
                <a:spcPct val="100000"/>
              </a:lnSpc>
              <a:spcBef>
                <a:spcPts val="1200"/>
              </a:spcBef>
              <a:buClr>
                <a:schemeClr val="bg1">
                  <a:lumMod val="65000"/>
                </a:schemeClr>
              </a:buClr>
              <a:buFont typeface="Arial"/>
              <a:buChar char="•"/>
            </a:pPr>
            <a:r>
              <a:rPr lang="fr-FR" sz="4800" baseline="0" noProof="1" smtClean="0">
                <a:solidFill>
                  <a:srgbClr val="000000"/>
                </a:solidFill>
                <a:latin typeface="Arial"/>
              </a:rPr>
              <a:t>Configurer</a:t>
            </a:r>
            <a:r>
              <a:rPr lang="fr-FR" sz="4800" noProof="1" smtClean="0">
                <a:solidFill>
                  <a:srgbClr val="000000"/>
                </a:solidFill>
                <a:latin typeface="Arial"/>
              </a:rPr>
              <a:t> les paramètres d’une requête SQL ainsi qu’un tableaux de bord,</a:t>
            </a:r>
          </a:p>
          <a:p>
            <a:pPr marL="457200" indent="-457200" algn="just" defTabSz="4389120">
              <a:lnSpc>
                <a:spcPct val="100000"/>
              </a:lnSpc>
              <a:spcBef>
                <a:spcPts val="1200"/>
              </a:spcBef>
              <a:buClr>
                <a:schemeClr val="bg1">
                  <a:lumMod val="65000"/>
                </a:schemeClr>
              </a:buClr>
              <a:buFont typeface="Arial"/>
              <a:buChar char="•"/>
            </a:pPr>
            <a:r>
              <a:rPr lang="fr-FR" sz="4800" b="0" i="0" baseline="0" noProof="1" smtClean="0">
                <a:solidFill>
                  <a:srgbClr val="000000"/>
                </a:solidFill>
                <a:latin typeface="Arial"/>
                <a:ea typeface="+mn-ea"/>
                <a:cs typeface="+mn-cs"/>
              </a:rPr>
              <a:t>Visualiser les tableaux de bord.</a:t>
            </a:r>
          </a:p>
          <a:p>
            <a:pPr marL="457200" indent="-457200" algn="l" defTabSz="4389120">
              <a:lnSpc>
                <a:spcPct val="100000"/>
              </a:lnSpc>
              <a:spcBef>
                <a:spcPts val="1200"/>
              </a:spcBef>
              <a:buClr>
                <a:schemeClr val="bg1">
                  <a:lumMod val="65000"/>
                </a:schemeClr>
              </a:buClr>
              <a:buFont typeface="Arial"/>
              <a:buChar char="•"/>
            </a:pPr>
            <a:endParaRPr lang="fr-FR" sz="3200" b="0" i="0" baseline="0" noProof="1">
              <a:solidFill>
                <a:srgbClr val="000000"/>
              </a:solidFill>
              <a:latin typeface="Arial"/>
              <a:ea typeface="+mn-ea"/>
              <a:cs typeface="+mn-cs"/>
            </a:endParaRPr>
          </a:p>
        </p:txBody>
      </p:sp>
      <p:sp>
        <p:nvSpPr>
          <p:cNvPr id="18" name="Espace réservé du texte 17"/>
          <p:cNvSpPr>
            <a:spLocks noGrp="1"/>
          </p:cNvSpPr>
          <p:nvPr>
            <p:ph type="body" sz="quarter" idx="31"/>
          </p:nvPr>
        </p:nvSpPr>
        <p:spPr/>
        <p:txBody>
          <a:bodyPr/>
          <a:lstStyle/>
          <a:p>
            <a:pPr marL="0" indent="0" algn="ctr" defTabSz="4389120">
              <a:lnSpc>
                <a:spcPct val="100000"/>
              </a:lnSpc>
              <a:spcBef>
                <a:spcPts val="1200"/>
              </a:spcBef>
              <a:buNone/>
            </a:pPr>
            <a:r>
              <a:rPr lang="fr-FR" sz="5400" b="0" i="0" baseline="0" noProof="1" smtClean="0">
                <a:solidFill>
                  <a:schemeClr val="bg1"/>
                </a:solidFill>
                <a:latin typeface="Arial"/>
                <a:ea typeface="+mn-ea"/>
                <a:cs typeface="+mn-cs"/>
              </a:rPr>
              <a:t>Résultats</a:t>
            </a:r>
            <a:endParaRPr lang="fr-FR" sz="5400" b="0" i="0" baseline="0" noProof="1">
              <a:solidFill>
                <a:schemeClr val="bg1"/>
              </a:solidFill>
              <a:latin typeface="Arial"/>
              <a:ea typeface="+mn-ea"/>
              <a:cs typeface="+mn-cs"/>
            </a:endParaRPr>
          </a:p>
        </p:txBody>
      </p:sp>
      <p:sp>
        <p:nvSpPr>
          <p:cNvPr id="6" name="Espace réservé à du contenu 5"/>
          <p:cNvSpPr>
            <a:spLocks noGrp="1"/>
          </p:cNvSpPr>
          <p:nvPr>
            <p:ph sz="quarter" idx="33"/>
          </p:nvPr>
        </p:nvSpPr>
        <p:spPr>
          <a:xfrm>
            <a:off x="29900880" y="14914833"/>
            <a:ext cx="12801600" cy="2294643"/>
          </a:xfrm>
        </p:spPr>
        <p:txBody>
          <a:bodyPr>
            <a:noAutofit/>
          </a:bodyPr>
          <a:lstStyle/>
          <a:p>
            <a:pPr marL="0" indent="0" algn="ctr" defTabSz="4389120">
              <a:lnSpc>
                <a:spcPct val="100000"/>
              </a:lnSpc>
              <a:spcBef>
                <a:spcPts val="1200"/>
              </a:spcBef>
              <a:buClr>
                <a:schemeClr val="bg1">
                  <a:lumMod val="65000"/>
                </a:schemeClr>
              </a:buClr>
              <a:buNone/>
            </a:pPr>
            <a:r>
              <a:rPr lang="fr-FR" sz="4400" b="0" i="0" baseline="0" noProof="1" smtClean="0">
                <a:solidFill>
                  <a:srgbClr val="000000"/>
                </a:solidFill>
                <a:latin typeface="Arial"/>
                <a:ea typeface="+mn-ea"/>
                <a:cs typeface="+mn-cs"/>
              </a:rPr>
              <a:t>Génération des tableaux de bord</a:t>
            </a:r>
            <a:r>
              <a:rPr lang="fr-FR" sz="4400" b="0" i="0" noProof="1" smtClean="0">
                <a:solidFill>
                  <a:srgbClr val="000000"/>
                </a:solidFill>
                <a:latin typeface="Arial"/>
                <a:ea typeface="+mn-ea"/>
                <a:cs typeface="+mn-cs"/>
              </a:rPr>
              <a:t> paramétrables, personalisables et évolutifs permettant d’offrire une aide à la décision.</a:t>
            </a:r>
            <a:endParaRPr lang="fr-FR" sz="4400" b="0" i="0" baseline="0" noProof="1">
              <a:solidFill>
                <a:srgbClr val="000000"/>
              </a:solidFill>
              <a:latin typeface="Arial"/>
              <a:ea typeface="+mn-ea"/>
              <a:cs typeface="+mn-cs"/>
            </a:endParaRPr>
          </a:p>
        </p:txBody>
      </p:sp>
      <p:sp>
        <p:nvSpPr>
          <p:cNvPr id="71" name="Espace réservé du texte 70"/>
          <p:cNvSpPr>
            <a:spLocks noGrp="1"/>
          </p:cNvSpPr>
          <p:nvPr>
            <p:ph type="body" sz="quarter" idx="41"/>
          </p:nvPr>
        </p:nvSpPr>
        <p:spPr>
          <a:xfrm>
            <a:off x="29900880" y="17430796"/>
            <a:ext cx="12801600" cy="1219200"/>
          </a:xfrm>
        </p:spPr>
        <p:txBody>
          <a:bodyPr/>
          <a:lstStyle/>
          <a:p>
            <a:pPr marL="0" indent="0" algn="ctr" defTabSz="4389120">
              <a:lnSpc>
                <a:spcPct val="100000"/>
              </a:lnSpc>
              <a:spcBef>
                <a:spcPts val="1200"/>
              </a:spcBef>
              <a:buNone/>
            </a:pPr>
            <a:r>
              <a:rPr lang="fr-FR" sz="5400" b="0" i="0" baseline="0" noProof="1" smtClean="0">
                <a:solidFill>
                  <a:schemeClr val="bg1"/>
                </a:solidFill>
                <a:latin typeface="Arial"/>
                <a:ea typeface="+mn-ea"/>
                <a:cs typeface="+mn-cs"/>
              </a:rPr>
              <a:t>Conclusion </a:t>
            </a:r>
          </a:p>
        </p:txBody>
      </p:sp>
      <p:sp>
        <p:nvSpPr>
          <p:cNvPr id="15" name="Espace réservé à du contenu 14"/>
          <p:cNvSpPr>
            <a:spLocks noGrp="1"/>
          </p:cNvSpPr>
          <p:nvPr>
            <p:ph sz="quarter" idx="42"/>
          </p:nvPr>
        </p:nvSpPr>
        <p:spPr>
          <a:xfrm>
            <a:off x="29900880" y="18926348"/>
            <a:ext cx="12801600" cy="4613590"/>
          </a:xfrm>
          <a:solidFill>
            <a:schemeClr val="tx2">
              <a:lumMod val="10000"/>
              <a:lumOff val="90000"/>
            </a:schemeClr>
          </a:solidFill>
        </p:spPr>
        <p:txBody>
          <a:bodyPr>
            <a:normAutofit/>
          </a:bodyPr>
          <a:lstStyle/>
          <a:p>
            <a:pPr marL="0" indent="0" algn="just" defTabSz="4389120">
              <a:lnSpc>
                <a:spcPct val="100000"/>
              </a:lnSpc>
              <a:spcBef>
                <a:spcPts val="1200"/>
              </a:spcBef>
              <a:buClr>
                <a:schemeClr val="bg1">
                  <a:lumMod val="65000"/>
                </a:schemeClr>
              </a:buClr>
              <a:buNone/>
            </a:pPr>
            <a:r>
              <a:rPr lang="fr-FR" sz="4400" b="0" i="0" baseline="0" noProof="1" smtClean="0">
                <a:solidFill>
                  <a:srgbClr val="000000"/>
                </a:solidFill>
                <a:latin typeface="Arial"/>
                <a:ea typeface="+mn-ea"/>
                <a:cs typeface="+mn-cs"/>
              </a:rPr>
              <a:t>Avoir</a:t>
            </a:r>
            <a:r>
              <a:rPr lang="fr-FR" sz="4400" b="0" i="0" noProof="1" smtClean="0">
                <a:solidFill>
                  <a:srgbClr val="000000"/>
                </a:solidFill>
                <a:latin typeface="Arial"/>
                <a:ea typeface="+mn-ea"/>
                <a:cs typeface="+mn-cs"/>
              </a:rPr>
              <a:t> la possibilité de se connecter à des bases de données externes afin de pouvoir créer des requêtes SQL dynamiques et paramétrables permettant de collecter les données en temps réel ainsi que de générer des tableaux de bord sur mesure.</a:t>
            </a:r>
            <a:endParaRPr lang="fr-FR" sz="4400" b="0" i="0" baseline="0" noProof="1">
              <a:solidFill>
                <a:srgbClr val="000000"/>
              </a:solidFill>
              <a:latin typeface="Arial"/>
              <a:ea typeface="+mn-ea"/>
              <a:cs typeface="+mn-cs"/>
            </a:endParaRPr>
          </a:p>
        </p:txBody>
      </p:sp>
      <p:sp>
        <p:nvSpPr>
          <p:cNvPr id="21" name="Espace réservé du texte 20"/>
          <p:cNvSpPr>
            <a:spLocks noGrp="1"/>
          </p:cNvSpPr>
          <p:nvPr>
            <p:ph type="body" sz="quarter" idx="34"/>
          </p:nvPr>
        </p:nvSpPr>
        <p:spPr>
          <a:xfrm>
            <a:off x="29947772" y="23260226"/>
            <a:ext cx="12801600" cy="1219200"/>
          </a:xfrm>
        </p:spPr>
        <p:txBody>
          <a:bodyPr/>
          <a:lstStyle/>
          <a:p>
            <a:pPr marL="0" indent="0" algn="ctr" defTabSz="4389120">
              <a:lnSpc>
                <a:spcPct val="100000"/>
              </a:lnSpc>
              <a:spcBef>
                <a:spcPts val="1200"/>
              </a:spcBef>
              <a:buNone/>
            </a:pPr>
            <a:r>
              <a:rPr lang="fr-FR" sz="5400" b="0" i="0" baseline="0" noProof="1" smtClean="0">
                <a:solidFill>
                  <a:schemeClr val="bg1"/>
                </a:solidFill>
                <a:latin typeface="Arial"/>
                <a:ea typeface="+mn-ea"/>
                <a:cs typeface="+mn-cs"/>
              </a:rPr>
              <a:t>Références bibliographiques</a:t>
            </a:r>
            <a:endParaRPr lang="fr-FR" sz="5400" b="0" i="0" baseline="0" noProof="1">
              <a:solidFill>
                <a:schemeClr val="bg1"/>
              </a:solidFill>
              <a:latin typeface="Arial"/>
              <a:ea typeface="+mn-ea"/>
              <a:cs typeface="+mn-cs"/>
            </a:endParaRPr>
          </a:p>
        </p:txBody>
      </p:sp>
      <p:sp>
        <p:nvSpPr>
          <p:cNvPr id="22" name="Espace réservé à du contenu 21"/>
          <p:cNvSpPr>
            <a:spLocks noGrp="1"/>
          </p:cNvSpPr>
          <p:nvPr>
            <p:ph sz="quarter" idx="35"/>
          </p:nvPr>
        </p:nvSpPr>
        <p:spPr>
          <a:xfrm>
            <a:off x="29971218" y="24681532"/>
            <a:ext cx="12801600" cy="4462272"/>
          </a:xfrm>
          <a:solidFill>
            <a:schemeClr val="tx2">
              <a:lumMod val="10000"/>
              <a:lumOff val="90000"/>
            </a:schemeClr>
          </a:solidFill>
        </p:spPr>
        <p:txBody>
          <a:bodyPr>
            <a:noAutofit/>
          </a:bodyPr>
          <a:lstStyle/>
          <a:p>
            <a:pPr algn="just"/>
            <a:r>
              <a:rPr lang="fr-FR" sz="4800" dirty="0"/>
              <a:t>http://www.qlik.com/ </a:t>
            </a:r>
            <a:endParaRPr lang="fr-FR" sz="4800" dirty="0" smtClean="0"/>
          </a:p>
          <a:p>
            <a:pPr algn="just"/>
            <a:r>
              <a:rPr lang="fr-FR" sz="4800" dirty="0" smtClean="0"/>
              <a:t>http</a:t>
            </a:r>
            <a:r>
              <a:rPr lang="fr-FR" sz="4800" dirty="0"/>
              <a:t>://www.talendforge.org/ </a:t>
            </a:r>
            <a:endParaRPr lang="fr-FR" sz="4800" dirty="0" smtClean="0"/>
          </a:p>
          <a:p>
            <a:pPr algn="just"/>
            <a:r>
              <a:rPr lang="fr-FR" sz="4800" dirty="0" smtClean="0"/>
              <a:t>http</a:t>
            </a:r>
            <a:r>
              <a:rPr lang="fr-FR" sz="4800" dirty="0"/>
              <a:t>://www.pentaho.com</a:t>
            </a:r>
            <a:r>
              <a:rPr lang="fr-FR" sz="4800" dirty="0" smtClean="0"/>
              <a:t>/</a:t>
            </a:r>
            <a:endParaRPr lang="fr-FR" sz="4800" dirty="0"/>
          </a:p>
          <a:p>
            <a:pPr algn="just"/>
            <a:r>
              <a:rPr lang="fr-FR" sz="4800" dirty="0" smtClean="0"/>
              <a:t>http</a:t>
            </a:r>
            <a:r>
              <a:rPr lang="fr-FR" sz="4800" dirty="0"/>
              <a:t>://www.spagobi.org/ </a:t>
            </a:r>
            <a:endParaRPr lang="fr-FR" sz="4800" dirty="0" smtClean="0"/>
          </a:p>
          <a:p>
            <a:pPr algn="just"/>
            <a:r>
              <a:rPr lang="fr-FR" sz="4800" dirty="0"/>
              <a:t>http://www.highcharts.com/ </a:t>
            </a:r>
          </a:p>
        </p:txBody>
      </p:sp>
      <p:graphicFrame>
        <p:nvGraphicFramePr>
          <p:cNvPr id="26" name="Espace réservé au contenu 18" descr="Histogramme groupé" title="Graphique"/>
          <p:cNvGraphicFramePr>
            <a:graphicFrameLocks noGrp="1"/>
          </p:cNvGraphicFramePr>
          <p:nvPr>
            <p:ph sz="quarter" idx="32"/>
            <p:extLst>
              <p:ext uri="{D42A27DB-BD31-4B8C-83A1-F6EECF244321}">
                <p14:modId xmlns:p14="http://schemas.microsoft.com/office/powerpoint/2010/main" val="3413509122"/>
              </p:ext>
            </p:extLst>
          </p:nvPr>
        </p:nvGraphicFramePr>
        <p:xfrm>
          <a:off x="30022800" y="7316788"/>
          <a:ext cx="12801600" cy="7315200"/>
        </p:xfrm>
        <a:graphic>
          <a:graphicData uri="http://schemas.openxmlformats.org/drawingml/2006/chart">
            <c:chart xmlns:c="http://schemas.openxmlformats.org/drawingml/2006/chart" xmlns:r="http://schemas.openxmlformats.org/officeDocument/2006/relationships" r:id="rId12"/>
          </a:graphicData>
        </a:graphic>
      </p:graphicFrame>
      <p:sp>
        <p:nvSpPr>
          <p:cNvPr id="5" name="Espace réservé pour une image  4"/>
          <p:cNvSpPr>
            <a:spLocks noGrp="1"/>
          </p:cNvSpPr>
          <p:nvPr>
            <p:ph type="pic" sz="quarter" idx="43"/>
          </p:nvPr>
        </p:nvSpPr>
        <p:spPr/>
      </p:sp>
      <p:pic>
        <p:nvPicPr>
          <p:cNvPr id="27" name="Picture 5" descr="http://www.ensit.iceesa.com/sites/all/themes/myensit/images/logo-ensit.png"/>
          <p:cNvPicPr>
            <a:picLocks noChangeAspect="1" noChangeArrowheads="1"/>
          </p:cNvPicPr>
          <p:nvPr/>
        </p:nvPicPr>
        <p:blipFill>
          <a:blip r:embed="rId13" cstate="print"/>
          <a:srcRect/>
          <a:stretch>
            <a:fillRect/>
          </a:stretch>
        </p:blipFill>
        <p:spPr bwMode="auto">
          <a:xfrm>
            <a:off x="32080200" y="1"/>
            <a:ext cx="11811000" cy="3886200"/>
          </a:xfrm>
          <a:prstGeom prst="rect">
            <a:avLst/>
          </a:prstGeom>
          <a:noFill/>
        </p:spPr>
      </p:pic>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Affiche scientifique">
  <a:themeElements>
    <a:clrScheme name="Affiche scientifiqu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SciencePoster_TP104001342" id="{EB941A95-AABB-4BCE-A56B-259F3E907070}" vid="{D37A76F8-2F59-417F-8DC5-F5F5A242F8E5}"/>
    </a:ext>
  </a:extLst>
</a:theme>
</file>

<file path=ppt/theme/theme2.xml><?xml version="1.0" encoding="utf-8"?>
<a:theme xmlns:a="http://schemas.openxmlformats.org/drawingml/2006/main" name="Office Theme">
  <a:themeElements>
    <a:clrScheme name="Affiche scientifiqu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ffiche scientifiqu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Affiche de projet scientifique</Template>
  <TotalTime>0</TotalTime>
  <Words>348</Words>
  <Application>Microsoft Office PowerPoint</Application>
  <PresentationFormat>Personnalisé</PresentationFormat>
  <Paragraphs>66</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Affiche scientifique</vt:lpstr>
      <vt:lpstr>Développement d’une application de gestion des tableaux de bord en Java EE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2016-06-19T15:50:52Z</dcterms:created>
  <dcterms:modified xsi:type="dcterms:W3CDTF">2016-06-20T08:49:42Z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