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"/>
  </p:notesMasterIdLst>
  <p:sldIdLst>
    <p:sldId id="290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8508"/>
    <a:srgbClr val="31457F"/>
    <a:srgbClr val="A867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3728" autoAdjust="0"/>
  </p:normalViewPr>
  <p:slideViewPr>
    <p:cSldViewPr>
      <p:cViewPr>
        <p:scale>
          <a:sx n="100" d="100"/>
          <a:sy n="100" d="100"/>
        </p:scale>
        <p:origin x="-1212" y="5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4534-C6C4-4EC2-B3AE-549D83531FCA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7DCB0-4242-42E8-B151-8AD151A9DD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7646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1219202"/>
            <a:ext cx="1543050" cy="6949017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1219202"/>
            <a:ext cx="4514850" cy="6949017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2658" y="1"/>
            <a:ext cx="6825343" cy="917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1548462" y="-1560285"/>
            <a:ext cx="3759200" cy="6879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0" y="4064001"/>
            <a:ext cx="3257550" cy="1816100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086350" y="7112000"/>
            <a:ext cx="1600200" cy="1320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183349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7764" y="1755648"/>
            <a:ext cx="582930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7764" y="3606219"/>
            <a:ext cx="582930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473664"/>
            <a:ext cx="3030141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3483769" y="2479677"/>
            <a:ext cx="3031331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42900" y="3352800"/>
            <a:ext cx="303014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352800"/>
            <a:ext cx="303133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229350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685803"/>
            <a:ext cx="2057400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14350" y="2235200"/>
            <a:ext cx="2057400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681287" y="2235200"/>
            <a:ext cx="3833813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2374315" y="1477436"/>
            <a:ext cx="394335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6003101" y="7146359"/>
            <a:ext cx="116586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69329"/>
            <a:ext cx="1659636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771713"/>
            <a:ext cx="1657350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057900" y="8475134"/>
            <a:ext cx="457200" cy="486833"/>
          </a:xfrm>
        </p:spPr>
        <p:txBody>
          <a:bodyPr/>
          <a:lstStyle/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2614345" y="1599356"/>
            <a:ext cx="3463290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7144" y="7755467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3286125" y="8293101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7144" y="-9525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3286125" y="-9525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36E54E-0579-456B-99C0-0307DBC01735}" type="datetimeFigureOut">
              <a:rPr lang="fr-FR" smtClean="0"/>
              <a:pPr/>
              <a:t>22/06/2016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000250" y="8475134"/>
            <a:ext cx="2514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EABC16-F049-43BA-8E73-28612F36C65A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4263" y="269877"/>
            <a:ext cx="6885411" cy="865632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ransition spd="slow">
    <p:cover dir="ru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3808" y="2915816"/>
            <a:ext cx="10081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rrondir un rectangle avec un coin diagonal 11"/>
          <p:cNvSpPr/>
          <p:nvPr/>
        </p:nvSpPr>
        <p:spPr>
          <a:xfrm>
            <a:off x="404664" y="827584"/>
            <a:ext cx="5976664" cy="914400"/>
          </a:xfrm>
          <a:prstGeom prst="round2DiagRect">
            <a:avLst/>
          </a:prstGeom>
          <a:solidFill>
            <a:schemeClr val="bg1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Développement d’une application </a:t>
            </a:r>
            <a:r>
              <a:rPr lang="fr-FR" b="1" dirty="0" err="1" smtClean="0">
                <a:solidFill>
                  <a:schemeClr val="tx1"/>
                </a:solidFill>
              </a:rPr>
              <a:t>Android</a:t>
            </a:r>
            <a:r>
              <a:rPr lang="fr-FR" b="1" dirty="0" smtClean="0">
                <a:solidFill>
                  <a:schemeClr val="tx1"/>
                </a:solidFill>
              </a:rPr>
              <a:t> pour le pointage des employés avec reconnaissance faciale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1029" name="Picture 5" descr="http://www.ensit.iceesa.com/sites/all/themes/myensit/images/logo-ens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0"/>
            <a:ext cx="2060847" cy="809626"/>
          </a:xfrm>
          <a:prstGeom prst="rect">
            <a:avLst/>
          </a:prstGeom>
          <a:noFill/>
        </p:spPr>
      </p:pic>
      <p:sp>
        <p:nvSpPr>
          <p:cNvPr id="21" name="Rectangle à coins arrondis 20"/>
          <p:cNvSpPr/>
          <p:nvPr/>
        </p:nvSpPr>
        <p:spPr>
          <a:xfrm>
            <a:off x="260648" y="2627784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Introduction</a:t>
            </a:r>
            <a:endParaRPr lang="fr-FR" sz="16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933056" y="7668344"/>
            <a:ext cx="2232248" cy="216024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Conclusion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648" y="291581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La sécurité et la ponctualité des employés sont une préoccupation importantes pour la réussite des entreprises.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260648" y="3995936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Problématique</a:t>
            </a:r>
            <a:endParaRPr lang="fr-FR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60648" y="428396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fr-FR" sz="1200" dirty="0" smtClean="0"/>
          </a:p>
          <a:p>
            <a:pPr algn="just">
              <a:buFont typeface="Wingdings" pitchFamily="2" charset="2"/>
              <a:buChar char="Ø"/>
            </a:pPr>
            <a:endParaRPr lang="fr-FR" sz="1200" dirty="0" smtClean="0"/>
          </a:p>
          <a:p>
            <a:pPr algn="just">
              <a:buFont typeface="Wingdings" pitchFamily="2" charset="2"/>
              <a:buChar char="Ø"/>
            </a:pPr>
            <a:r>
              <a:rPr lang="fr-FR" sz="1200" dirty="0" smtClean="0"/>
              <a:t>Méthodes de pointage coûteuses et peu fiable</a:t>
            </a:r>
          </a:p>
          <a:p>
            <a:pPr algn="just">
              <a:buFont typeface="Wingdings" pitchFamily="2" charset="2"/>
              <a:buChar char="Ø"/>
            </a:pPr>
            <a:endParaRPr lang="fr-FR" sz="1200" dirty="0" smtClean="0"/>
          </a:p>
          <a:p>
            <a:pPr algn="just">
              <a:buFont typeface="Wingdings" pitchFamily="2" charset="2"/>
              <a:buChar char="Ø"/>
            </a:pPr>
            <a:r>
              <a:rPr lang="fr-FR" sz="1200" dirty="0" smtClean="0"/>
              <a:t>Falsification de l’identité est faciale</a:t>
            </a:r>
          </a:p>
          <a:p>
            <a:pPr algn="just">
              <a:buFont typeface="Wingdings" pitchFamily="2" charset="2"/>
              <a:buChar char="Ø"/>
            </a:pPr>
            <a:endParaRPr lang="fr-FR" sz="1200" dirty="0" smtClean="0"/>
          </a:p>
          <a:p>
            <a:pPr algn="just">
              <a:buFont typeface="Wingdings" pitchFamily="2" charset="2"/>
              <a:buChar char="Ø"/>
            </a:pPr>
            <a:r>
              <a:rPr lang="fr-FR" sz="1200" dirty="0" smtClean="0"/>
              <a:t>Stockage local des données</a:t>
            </a:r>
          </a:p>
          <a:p>
            <a:endParaRPr lang="fr-FR" sz="1200" dirty="0" smtClean="0"/>
          </a:p>
        </p:txBody>
      </p:sp>
      <p:sp>
        <p:nvSpPr>
          <p:cNvPr id="30" name="Rectangle à coins arrondis 29"/>
          <p:cNvSpPr/>
          <p:nvPr/>
        </p:nvSpPr>
        <p:spPr>
          <a:xfrm>
            <a:off x="332656" y="6660232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Solution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32656" y="7020272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Application </a:t>
            </a:r>
            <a:r>
              <a:rPr lang="fr-FR" sz="1200" dirty="0" err="1" smtClean="0"/>
              <a:t>Android</a:t>
            </a:r>
            <a:r>
              <a:rPr lang="fr-FR" sz="1200" dirty="0" smtClean="0"/>
              <a:t> avec Reconnaissance faciale</a:t>
            </a:r>
          </a:p>
          <a:p>
            <a:pPr algn="ctr"/>
            <a:r>
              <a:rPr lang="fr-FR" sz="1200" dirty="0" smtClean="0"/>
              <a:t>+</a:t>
            </a:r>
          </a:p>
          <a:p>
            <a:pPr algn="ctr"/>
            <a:r>
              <a:rPr lang="fr-FR" sz="1200" dirty="0" smtClean="0"/>
              <a:t>Utilisation de l’ERP Odoo9 pour la gestion des employés</a:t>
            </a:r>
          </a:p>
          <a:p>
            <a:pPr algn="ctr"/>
            <a:endParaRPr lang="fr-FR" sz="1200" dirty="0" smtClean="0"/>
          </a:p>
          <a:p>
            <a:pPr algn="just"/>
            <a:endParaRPr lang="fr-FR" sz="1200" dirty="0" smtClean="0"/>
          </a:p>
        </p:txBody>
      </p:sp>
      <p:sp>
        <p:nvSpPr>
          <p:cNvPr id="33" name="Rectangle à coins arrondis 32"/>
          <p:cNvSpPr/>
          <p:nvPr/>
        </p:nvSpPr>
        <p:spPr>
          <a:xfrm>
            <a:off x="3645024" y="2627784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Méthodes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645024" y="298782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Méthode En spirale</a:t>
            </a:r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3645024" y="4788024"/>
            <a:ext cx="2880320" cy="288032"/>
          </a:xfrm>
          <a:prstGeom prst="roundRect">
            <a:avLst/>
          </a:prstGeom>
          <a:solidFill>
            <a:srgbClr val="F68508"/>
          </a:solidFill>
          <a:ln>
            <a:solidFill>
              <a:srgbClr val="F68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Résultats</a:t>
            </a:r>
            <a:endParaRPr lang="fr-FR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32656" y="1763688"/>
            <a:ext cx="1757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Réalisé par : </a:t>
            </a:r>
            <a:r>
              <a:rPr lang="fr-FR" sz="1200" dirty="0" err="1" smtClean="0"/>
              <a:t>Rabii</a:t>
            </a:r>
            <a:r>
              <a:rPr lang="fr-FR" sz="1200" dirty="0" smtClean="0"/>
              <a:t> Aoun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429000" y="1763688"/>
            <a:ext cx="2984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Encadré par :</a:t>
            </a:r>
          </a:p>
          <a:p>
            <a:r>
              <a:rPr lang="fr-FR" sz="1200" dirty="0" smtClean="0"/>
              <a:t>Mr </a:t>
            </a:r>
            <a:r>
              <a:rPr lang="fr-FR" sz="1200" dirty="0" err="1" smtClean="0"/>
              <a:t>Hassen</a:t>
            </a:r>
            <a:r>
              <a:rPr lang="fr-FR" sz="1200" dirty="0" smtClean="0"/>
              <a:t> </a:t>
            </a:r>
            <a:r>
              <a:rPr lang="fr-FR" sz="1200" dirty="0" err="1" smtClean="0"/>
              <a:t>Mzouri</a:t>
            </a:r>
            <a:r>
              <a:rPr lang="fr-FR" sz="1200" dirty="0" smtClean="0"/>
              <a:t> (Encadrant entreprise)</a:t>
            </a:r>
          </a:p>
          <a:p>
            <a:r>
              <a:rPr lang="fr-FR" sz="1200" dirty="0" smtClean="0"/>
              <a:t>Dr </a:t>
            </a:r>
            <a:r>
              <a:rPr lang="fr-FR" sz="1200" dirty="0" err="1" smtClean="0"/>
              <a:t>Ramzi</a:t>
            </a:r>
            <a:r>
              <a:rPr lang="fr-FR" sz="1200" dirty="0" smtClean="0"/>
              <a:t> FARHAR (Encadrant ENSIT)</a:t>
            </a:r>
          </a:p>
          <a:p>
            <a:r>
              <a:rPr lang="fr-FR" sz="1200" dirty="0" smtClean="0"/>
              <a:t>Dr Med Ali KHENESSI (Encadrant ENSIT)</a:t>
            </a:r>
          </a:p>
          <a:p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717032" y="8100392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Développement d’une application peu couteuse et très fiable pour le pointage des employés avec reconnaissance faciale.</a:t>
            </a:r>
            <a:endParaRPr lang="fr-FR" dirty="0"/>
          </a:p>
        </p:txBody>
      </p:sp>
      <p:pic>
        <p:nvPicPr>
          <p:cNvPr id="2" name="Picture 3" descr="C:\Users\ASUS\Desktop\Présentation PFE\logo_t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9280" y="107504"/>
            <a:ext cx="716855" cy="540189"/>
          </a:xfrm>
          <a:prstGeom prst="rect">
            <a:avLst/>
          </a:prstGeom>
          <a:noFill/>
        </p:spPr>
      </p:pic>
      <p:pic>
        <p:nvPicPr>
          <p:cNvPr id="42" name="Image 41" descr="C:\Users\ASUS\Desktop\Final\pic white\bonjour_entrée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7192" y="5220072"/>
            <a:ext cx="17008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Image 42" descr="C:\Users\ASUS\Desktop\Final\pic white\pointage_entrée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6372200"/>
            <a:ext cx="1628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ASUS\Desktop\Présentation PFE\pointage_entré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9200" y="6351159"/>
            <a:ext cx="1628800" cy="1152863"/>
          </a:xfrm>
          <a:prstGeom prst="rect">
            <a:avLst/>
          </a:prstGeom>
          <a:noFill/>
        </p:spPr>
      </p:pic>
      <p:pic>
        <p:nvPicPr>
          <p:cNvPr id="44" name="Image 43" descr="C:\Users\ASUS\Desktop\Rapport de fin d'études\interface1.pn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0" y="5220072"/>
            <a:ext cx="162981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:\Users\ASUS\Desktop\Présentation PFE\spiral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45024" y="3203848"/>
            <a:ext cx="3024336" cy="149879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2975</TotalTime>
  <Words>116</Words>
  <Application>Microsoft Office PowerPoint</Application>
  <PresentationFormat>Affichage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Débit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ASUS</cp:lastModifiedBy>
  <cp:revision>644</cp:revision>
  <dcterms:created xsi:type="dcterms:W3CDTF">2014-05-07T19:28:33Z</dcterms:created>
  <dcterms:modified xsi:type="dcterms:W3CDTF">2016-06-22T19:34:22Z</dcterms:modified>
</cp:coreProperties>
</file>