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3"/>
  </p:notesMasterIdLst>
  <p:sldIdLst>
    <p:sldId id="290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508"/>
    <a:srgbClr val="31457F"/>
    <a:srgbClr val="A86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8757" autoAdjust="0"/>
  </p:normalViewPr>
  <p:slideViewPr>
    <p:cSldViewPr>
      <p:cViewPr>
        <p:scale>
          <a:sx n="148" d="100"/>
          <a:sy n="148" d="100"/>
        </p:scale>
        <p:origin x="-198" y="37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4534-C6C4-4EC2-B3AE-549D83531FCA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7DCB0-4242-42E8-B151-8AD151A9DD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46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00050" y="1828800"/>
            <a:ext cx="5888736" cy="24384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00050" y="4304715"/>
            <a:ext cx="5891022" cy="23368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1219202"/>
            <a:ext cx="1543050" cy="6949017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1219202"/>
            <a:ext cx="4514850" cy="6949017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58" y="1"/>
            <a:ext cx="6825343" cy="917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548462" y="-1560285"/>
            <a:ext cx="3759200" cy="6879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0" y="4064001"/>
            <a:ext cx="3257550" cy="1816100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086350" y="7112000"/>
            <a:ext cx="1600200" cy="1320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3349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7764" y="1755648"/>
            <a:ext cx="5829300" cy="18166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7764" y="3606219"/>
            <a:ext cx="5829300" cy="2012949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473664"/>
            <a:ext cx="3030141" cy="87913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3483769" y="2479677"/>
            <a:ext cx="3031331" cy="87312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42900" y="3352800"/>
            <a:ext cx="303014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352800"/>
            <a:ext cx="303133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229350" cy="1524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685803"/>
            <a:ext cx="2057400" cy="154940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14350" y="2235200"/>
            <a:ext cx="2057400" cy="6096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681287" y="2235200"/>
            <a:ext cx="3833813" cy="6096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2374315" y="1477436"/>
            <a:ext cx="3943350" cy="54864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6003101" y="7146359"/>
            <a:ext cx="116586" cy="20726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69329"/>
            <a:ext cx="1659636" cy="211016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3771713"/>
            <a:ext cx="1657350" cy="290576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057900" y="8475134"/>
            <a:ext cx="457200" cy="486833"/>
          </a:xfrm>
        </p:spPr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2614345" y="1599356"/>
            <a:ext cx="3463290" cy="524256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7144" y="7755467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3286125" y="8293101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7144" y="-9525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3286125" y="-9525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342900" y="2580640"/>
            <a:ext cx="6172200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36E54E-0579-456B-99C0-0307DBC01735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000250" y="8475134"/>
            <a:ext cx="25146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943600" y="8475134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4263" y="269877"/>
            <a:ext cx="6885411" cy="865632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ransition spd="slow">
    <p:cover dir="ru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3808" y="2915816"/>
            <a:ext cx="10081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rrondir un rectangle avec un coin diagonal 11"/>
          <p:cNvSpPr/>
          <p:nvPr/>
        </p:nvSpPr>
        <p:spPr>
          <a:xfrm>
            <a:off x="404664" y="827584"/>
            <a:ext cx="5976664" cy="914400"/>
          </a:xfrm>
          <a:prstGeom prst="round2DiagRect">
            <a:avLst/>
          </a:prstGeom>
          <a:solidFill>
            <a:schemeClr val="bg1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Conception, implémentation et intégration d’un processus d’automatisation des tests fonctionnels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  <p:pic>
        <p:nvPicPr>
          <p:cNvPr id="1029" name="Picture 5" descr="http://www.ensit.iceesa.com/sites/all/themes/myensit/images/logo-ens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24" y="86845"/>
            <a:ext cx="2060847" cy="611560"/>
          </a:xfrm>
          <a:prstGeom prst="rect">
            <a:avLst/>
          </a:prstGeom>
          <a:noFill/>
        </p:spPr>
      </p:pic>
      <p:pic>
        <p:nvPicPr>
          <p:cNvPr id="16" name="Picture 5" descr="D:\Bureau1\stage3\conception-final\qlik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901236"/>
            <a:ext cx="3505200" cy="1242764"/>
          </a:xfrm>
          <a:prstGeom prst="rect">
            <a:avLst/>
          </a:prstGeom>
          <a:noFill/>
        </p:spPr>
      </p:pic>
      <p:sp>
        <p:nvSpPr>
          <p:cNvPr id="21" name="Rectangle à coins arrondis 20"/>
          <p:cNvSpPr/>
          <p:nvPr/>
        </p:nvSpPr>
        <p:spPr>
          <a:xfrm>
            <a:off x="188640" y="2158884"/>
            <a:ext cx="2880320" cy="288032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Introduction</a:t>
            </a:r>
            <a:endParaRPr lang="fr-FR" sz="16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3933056" y="7380312"/>
            <a:ext cx="2232248" cy="216024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Conclusion</a:t>
            </a:r>
            <a:endParaRPr lang="fr-FR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60648" y="2426276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Aujourd’hui les boites de développement de logiciels se trouvent face à grand challenge intégrant les deux exigences suivantes: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/>
              <a:t>Optimisation de la qualité des application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/>
              <a:t>Le respect des délais avec des </a:t>
            </a:r>
            <a:r>
              <a:rPr lang="fr-FR" sz="1200" dirty="0"/>
              <a:t>budget serrés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260648" y="3995936"/>
            <a:ext cx="2880320" cy="288032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Problématique</a:t>
            </a:r>
            <a:endParaRPr lang="fr-FR" sz="1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60648" y="428396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sz="1200" dirty="0" smtClean="0"/>
              <a:t>Plan de test énorme de 7000 cas de tests</a:t>
            </a:r>
            <a:r>
              <a:rPr lang="fr-FR" sz="1200" dirty="0" smtClean="0"/>
              <a:t>.</a:t>
            </a:r>
            <a:endParaRPr lang="fr-FR" sz="1200" dirty="0" smtClean="0"/>
          </a:p>
          <a:p>
            <a:pPr algn="just">
              <a:buFont typeface="Wingdings" pitchFamily="2" charset="2"/>
              <a:buChar char="Ø"/>
            </a:pPr>
            <a:r>
              <a:rPr lang="fr-FR" sz="1200" dirty="0" smtClean="0"/>
              <a:t>Des délais et budgets trop serrés</a:t>
            </a:r>
            <a:r>
              <a:rPr lang="fr-FR" sz="1200" dirty="0" smtClean="0"/>
              <a:t>.</a:t>
            </a:r>
            <a:endParaRPr lang="fr-FR" sz="1200" dirty="0" smtClean="0"/>
          </a:p>
        </p:txBody>
      </p:sp>
      <p:sp>
        <p:nvSpPr>
          <p:cNvPr id="30" name="Rectangle à coins arrondis 29"/>
          <p:cNvSpPr/>
          <p:nvPr/>
        </p:nvSpPr>
        <p:spPr>
          <a:xfrm>
            <a:off x="188640" y="5148064"/>
            <a:ext cx="2880320" cy="288032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Solution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88640" y="568587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Automatisation </a:t>
            </a:r>
            <a:r>
              <a:rPr lang="fr-FR" sz="1200" smtClean="0"/>
              <a:t>de l’exécution </a:t>
            </a:r>
            <a:r>
              <a:rPr lang="fr-FR" sz="1200" dirty="0" smtClean="0"/>
              <a:t>des tests </a:t>
            </a:r>
            <a:r>
              <a:rPr lang="fr-FR" sz="1200" smtClean="0"/>
              <a:t>des tests.</a:t>
            </a:r>
            <a:endParaRPr lang="fr-FR" sz="1200" dirty="0" smtClean="0"/>
          </a:p>
          <a:p>
            <a:pPr algn="just"/>
            <a:endParaRPr lang="fr-FR" sz="1200" dirty="0" smtClean="0"/>
          </a:p>
        </p:txBody>
      </p:sp>
      <p:sp>
        <p:nvSpPr>
          <p:cNvPr id="33" name="Rectangle à coins arrondis 32"/>
          <p:cNvSpPr/>
          <p:nvPr/>
        </p:nvSpPr>
        <p:spPr>
          <a:xfrm>
            <a:off x="249568" y="6147537"/>
            <a:ext cx="2880320" cy="288032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Méthodes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9568" y="651621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Les besoins sont claires et le client n’est pas toujours disponible</a:t>
            </a:r>
            <a:r>
              <a:rPr lang="fr-FR" sz="1200" dirty="0" smtClean="0"/>
              <a:t>, donc nous avons adopté les méthodologies SCRUM et </a:t>
            </a:r>
            <a:r>
              <a:rPr lang="fr-FR" sz="1200" dirty="0" err="1" smtClean="0"/>
              <a:t>DevOps</a:t>
            </a:r>
            <a:r>
              <a:rPr lang="fr-FR" sz="1200" dirty="0" smtClean="0"/>
              <a:t> </a:t>
            </a:r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3668496" y="2587899"/>
            <a:ext cx="2880320" cy="288032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Résultats</a:t>
            </a:r>
            <a:endParaRPr lang="fr-FR" sz="1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32656" y="1763688"/>
            <a:ext cx="2239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Réalisé par : </a:t>
            </a:r>
            <a:r>
              <a:rPr lang="fr-FR" sz="1200" dirty="0" err="1" smtClean="0"/>
              <a:t>Dhia</a:t>
            </a:r>
            <a:r>
              <a:rPr lang="fr-FR" sz="1200" dirty="0" smtClean="0"/>
              <a:t> Eddine </a:t>
            </a:r>
            <a:r>
              <a:rPr lang="fr-FR" sz="1200" dirty="0" err="1" smtClean="0"/>
              <a:t>Saidi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320690" y="1765607"/>
            <a:ext cx="3572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Encadré par :</a:t>
            </a:r>
          </a:p>
          <a:p>
            <a:r>
              <a:rPr lang="fr-FR" sz="1200" dirty="0" smtClean="0"/>
              <a:t>Madame    </a:t>
            </a:r>
            <a:r>
              <a:rPr lang="fr-FR" sz="1200" dirty="0" err="1" smtClean="0"/>
              <a:t>Aycha</a:t>
            </a:r>
            <a:r>
              <a:rPr lang="fr-FR" sz="1200" dirty="0" smtClean="0"/>
              <a:t> </a:t>
            </a:r>
            <a:r>
              <a:rPr lang="fr-FR" sz="1200" dirty="0" err="1" smtClean="0"/>
              <a:t>Khelifi</a:t>
            </a:r>
            <a:r>
              <a:rPr lang="fr-FR" sz="1200" dirty="0" smtClean="0"/>
              <a:t>	 (Encadrant entreprise)</a:t>
            </a:r>
          </a:p>
          <a:p>
            <a:r>
              <a:rPr lang="fr-FR" sz="1200" dirty="0" smtClean="0"/>
              <a:t>Monsieur  Khaled </a:t>
            </a:r>
            <a:r>
              <a:rPr lang="fr-FR" sz="1200" dirty="0" err="1" smtClean="0"/>
              <a:t>Ghorbel</a:t>
            </a:r>
            <a:r>
              <a:rPr lang="fr-FR" sz="1200" dirty="0" smtClean="0"/>
              <a:t>   (Encadrant ENSIT)</a:t>
            </a:r>
          </a:p>
          <a:p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645024" y="7812360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Recours </a:t>
            </a:r>
            <a:r>
              <a:rPr lang="fr-FR" sz="1200" dirty="0" smtClean="0"/>
              <a:t>à l’automatisation pour l’</a:t>
            </a:r>
            <a:r>
              <a:rPr lang="fr-FR" sz="1200" dirty="0" smtClean="0"/>
              <a:t>exécution</a:t>
            </a:r>
            <a:r>
              <a:rPr lang="fr-FR" sz="1200" dirty="0" smtClean="0"/>
              <a:t> de nombreux de cas de tests en un temps acceptable  et pour gagner en temps et en ressources.</a:t>
            </a:r>
            <a:endParaRPr lang="fr-FR" dirty="0"/>
          </a:p>
        </p:txBody>
      </p:sp>
      <p:pic>
        <p:nvPicPr>
          <p:cNvPr id="1026" name="Picture 2" descr="C:\Users\Dhaw\Desktop\rapport lyx\sofre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224" y="31011"/>
            <a:ext cx="1268760" cy="72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Dhaw\Desktop\rapport lyx\realisation\logi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24" y="3027632"/>
            <a:ext cx="2042867" cy="9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Dhaw\Desktop\rapport lyx\realisation\editor rappor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08" y="4123594"/>
            <a:ext cx="2043608" cy="96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haw\Desktop\rapport lyx\realisation\editor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96" y="5292080"/>
            <a:ext cx="2043608" cy="75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Dhaw\Desktop\rapport lyx\realisation\executi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08" y="6212153"/>
            <a:ext cx="2180778" cy="10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2797</TotalTime>
  <Words>132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Débit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Dhaw</cp:lastModifiedBy>
  <cp:revision>635</cp:revision>
  <dcterms:created xsi:type="dcterms:W3CDTF">2014-05-07T19:28:33Z</dcterms:created>
  <dcterms:modified xsi:type="dcterms:W3CDTF">2016-06-24T15:12:24Z</dcterms:modified>
</cp:coreProperties>
</file>