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"/>
  </p:notesMasterIdLst>
  <p:sldIdLst>
    <p:sldId id="290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508"/>
    <a:srgbClr val="31457F"/>
    <a:srgbClr val="A86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3728" autoAdjust="0"/>
  </p:normalViewPr>
  <p:slideViewPr>
    <p:cSldViewPr>
      <p:cViewPr varScale="1">
        <p:scale>
          <a:sx n="54" d="100"/>
          <a:sy n="54" d="100"/>
        </p:scale>
        <p:origin x="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4534-C6C4-4EC2-B3AE-549D83531FCA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7DCB0-4242-42E8-B151-8AD151A9DD0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58" y="1"/>
            <a:ext cx="6825343" cy="917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548462" y="-1560285"/>
            <a:ext cx="3759200" cy="6879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64001"/>
            <a:ext cx="3257550" cy="1816100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086350" y="7112000"/>
            <a:ext cx="1600200" cy="1320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3349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36E54E-0579-456B-99C0-0307DBC01735}" type="datetimeFigureOut">
              <a:rPr lang="fr-FR" smtClean="0"/>
              <a:pPr/>
              <a:t>23/06/2016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EABC16-F049-43BA-8E73-28612F36C65A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 spd="slow"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3808" y="2915816"/>
            <a:ext cx="10081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rrondir un rectangle avec un coin diagonal 11"/>
          <p:cNvSpPr/>
          <p:nvPr/>
        </p:nvSpPr>
        <p:spPr>
          <a:xfrm>
            <a:off x="404664" y="827584"/>
            <a:ext cx="5976664" cy="914400"/>
          </a:xfrm>
          <a:prstGeom prst="round2DiagRect">
            <a:avLst/>
          </a:prstGeom>
          <a:solidFill>
            <a:schemeClr val="bg1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Mise en place d’un système d’aide à la décision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1029" name="Picture 5" descr="http://www.ensit.iceesa.com/sites/all/themes/myensit/images/logo-ens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2060847" cy="809626"/>
          </a:xfrm>
          <a:prstGeom prst="rect">
            <a:avLst/>
          </a:prstGeom>
          <a:noFill/>
        </p:spPr>
      </p:pic>
      <p:pic>
        <p:nvPicPr>
          <p:cNvPr id="16" name="Picture 5" descr="D:\Bureau1\stage3\conception-final\qlik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901236"/>
            <a:ext cx="3505200" cy="1242764"/>
          </a:xfrm>
          <a:prstGeom prst="rect">
            <a:avLst/>
          </a:prstGeom>
          <a:noFill/>
        </p:spPr>
      </p:pic>
      <p:sp>
        <p:nvSpPr>
          <p:cNvPr id="21" name="Rectangle à coins arrondis 20"/>
          <p:cNvSpPr/>
          <p:nvPr/>
        </p:nvSpPr>
        <p:spPr>
          <a:xfrm>
            <a:off x="260648" y="2627784"/>
            <a:ext cx="2880320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Introduction</a:t>
            </a:r>
            <a:endParaRPr lang="fr-FR" sz="16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933056" y="7380312"/>
            <a:ext cx="2232248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Conclusion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648" y="291581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 la prise de décision est devenu une préoccupation des entreprises industrielles afin d’être réactif à la concurrence et aux demande des clients. 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60648" y="3995936"/>
            <a:ext cx="2880320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Problématique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60648" y="4283968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fr-FR" sz="1200" dirty="0" smtClean="0"/>
              <a:t>Grande masse de données du SAP ME</a:t>
            </a:r>
            <a:r>
              <a:rPr lang="fr-FR" sz="1200" dirty="0" smtClean="0"/>
              <a:t>.</a:t>
            </a:r>
            <a:endParaRPr lang="fr-FR" sz="12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Difficulté d’interprétation et illisibilité des données</a:t>
            </a:r>
          </a:p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Adaptation des données aux besoins du personnel</a:t>
            </a:r>
            <a:endParaRPr lang="fr-FR" sz="1200" dirty="0" smtClean="0"/>
          </a:p>
          <a:p>
            <a:pPr algn="just"/>
            <a:endParaRPr lang="fr-FR" sz="1200" dirty="0" smtClean="0"/>
          </a:p>
          <a:p>
            <a:endParaRPr lang="fr-FR" sz="1200" dirty="0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260648" y="5443647"/>
            <a:ext cx="2880320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Solution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38336" y="6282263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ETL</a:t>
            </a:r>
          </a:p>
          <a:p>
            <a:pPr algn="ctr"/>
            <a:r>
              <a:rPr lang="fr-FR" sz="1200" dirty="0" smtClean="0"/>
              <a:t>+</a:t>
            </a:r>
          </a:p>
          <a:p>
            <a:pPr algn="ctr"/>
            <a:r>
              <a:rPr lang="fr-FR" sz="1200" dirty="0" smtClean="0"/>
              <a:t>Entrepôt de données</a:t>
            </a:r>
          </a:p>
          <a:p>
            <a:pPr algn="ctr"/>
            <a:r>
              <a:rPr lang="fr-FR" sz="1200" dirty="0" smtClean="0"/>
              <a:t>+</a:t>
            </a:r>
          </a:p>
          <a:p>
            <a:pPr algn="ctr"/>
            <a:r>
              <a:rPr lang="fr-FR" sz="1200" dirty="0" smtClean="0"/>
              <a:t>Tableau de bord</a:t>
            </a:r>
          </a:p>
          <a:p>
            <a:pPr algn="ctr"/>
            <a:r>
              <a:rPr lang="fr-FR" sz="1200" dirty="0" smtClean="0"/>
              <a:t>+</a:t>
            </a:r>
          </a:p>
          <a:p>
            <a:pPr algn="ctr"/>
            <a:r>
              <a:rPr lang="fr-FR" sz="1200" dirty="0" smtClean="0"/>
              <a:t>Rapport</a:t>
            </a:r>
          </a:p>
          <a:p>
            <a:pPr algn="ctr"/>
            <a:endParaRPr lang="fr-FR" sz="1200" dirty="0" smtClean="0"/>
          </a:p>
          <a:p>
            <a:pPr algn="just"/>
            <a:endParaRPr lang="fr-FR" sz="1200" dirty="0" smtClean="0"/>
          </a:p>
        </p:txBody>
      </p:sp>
      <p:sp>
        <p:nvSpPr>
          <p:cNvPr id="33" name="Rectangle à coins arrondis 32"/>
          <p:cNvSpPr/>
          <p:nvPr/>
        </p:nvSpPr>
        <p:spPr>
          <a:xfrm>
            <a:off x="3645024" y="2627784"/>
            <a:ext cx="2880320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Méthodes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645024" y="2987824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2TUP apporte une réponse aux contraintes de changement fonctionnelle et technique qui s’imposent aux systèmes d’informations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3645024" y="4572000"/>
            <a:ext cx="2880320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Résultats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32656" y="1763688"/>
            <a:ext cx="1849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Réalisé par : Ines Trabelsi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853759" y="1763688"/>
            <a:ext cx="3533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Encadré par :</a:t>
            </a:r>
          </a:p>
          <a:p>
            <a:r>
              <a:rPr lang="fr-FR" sz="1200" dirty="0" smtClean="0"/>
              <a:t>Monsieur  Nidhal FAKHET	(</a:t>
            </a:r>
            <a:r>
              <a:rPr lang="fr-FR" sz="1200" smtClean="0"/>
              <a:t>Encadrant </a:t>
            </a:r>
            <a:r>
              <a:rPr lang="fr-FR" sz="1200" smtClean="0"/>
              <a:t>Entreprise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Madame Lamia BEN AZZOUZ (Encadrant ENSIT)</a:t>
            </a:r>
          </a:p>
          <a:p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645024" y="781236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Recours à l’informatique décisionnelle et aux tableaux de bord pour le suivi </a:t>
            </a:r>
            <a:r>
              <a:rPr lang="fr-FR" sz="1200" dirty="0" smtClean="0"/>
              <a:t>de processus de production SagemCOM</a:t>
            </a:r>
            <a:r>
              <a:rPr lang="fr-FR" sz="1200" dirty="0" smtClean="0"/>
              <a:t>.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92" y="3830215"/>
            <a:ext cx="1977008" cy="679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47" y="200165"/>
            <a:ext cx="2088232" cy="468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93" y="4925740"/>
            <a:ext cx="2817231" cy="942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6" y="6201327"/>
            <a:ext cx="2791408" cy="925724"/>
          </a:xfrm>
          <a:prstGeom prst="rect">
            <a:avLst/>
          </a:prstGeom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2727</TotalTime>
  <Words>116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Constantia</vt:lpstr>
      <vt:lpstr>Wingdings</vt:lpstr>
      <vt:lpstr>Wingdings 2</vt:lpstr>
      <vt:lpstr>Débit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Admin</cp:lastModifiedBy>
  <cp:revision>637</cp:revision>
  <dcterms:created xsi:type="dcterms:W3CDTF">2014-05-07T19:28:33Z</dcterms:created>
  <dcterms:modified xsi:type="dcterms:W3CDTF">2016-06-23T19:56:45Z</dcterms:modified>
</cp:coreProperties>
</file>