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6"/>
  </p:notesMasterIdLst>
  <p:handoutMasterIdLst>
    <p:handoutMasterId r:id="rId27"/>
  </p:handoutMasterIdLst>
  <p:sldIdLst>
    <p:sldId id="256" r:id="rId4"/>
    <p:sldId id="258" r:id="rId5"/>
    <p:sldId id="259" r:id="rId6"/>
    <p:sldId id="308" r:id="rId7"/>
    <p:sldId id="284" r:id="rId8"/>
    <p:sldId id="313" r:id="rId9"/>
    <p:sldId id="276" r:id="rId10"/>
    <p:sldId id="30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82" r:id="rId24"/>
    <p:sldId id="294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458"/>
    <a:srgbClr val="F26D9A"/>
    <a:srgbClr val="FF9797"/>
    <a:srgbClr val="76B1D1"/>
    <a:srgbClr val="C865FF"/>
    <a:srgbClr val="F3C0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822" y="84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6576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5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8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7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unnes.ac.id/widiyanti/2016/02/01/penyimpan-eksternal/" TargetMode="Externa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51939D0-0950-49D5-964E-AF7DFAADC1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Pemateri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Ferza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dirty="0" err="1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Reyaldi</a:t>
            </a:r>
            <a:r>
              <a:rPr lang="en-US" altLang="ko-KR" dirty="0">
                <a:solidFill>
                  <a:srgbClr val="F26D9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(09021281924060)</a:t>
            </a:r>
            <a:endParaRPr lang="en-US" altLang="ko-KR" b="1" dirty="0">
              <a:solidFill>
                <a:srgbClr val="F26D9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 EKSTERNAL</a:t>
            </a:r>
            <a:endParaRPr lang="ko-KR" altLang="en-US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2873539" y="1455044"/>
            <a:ext cx="32403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itchFamily="50" charset="-127"/>
                <a:cs typeface="Calibri" pitchFamily="34" charset="0"/>
              </a:rPr>
              <a:t>Insert Your Image</a:t>
            </a:r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Disk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Eksternal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eksternal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inilah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software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diinstal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Hard disk juga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milik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pemakai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eksternal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metal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dilapisi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titik-titik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bermagnet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kedua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permukaan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DISK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F957253-0E26-4A90-BF8D-9BB7A58901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" b="3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264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FLOPPY DISK</a:t>
            </a:r>
            <a:endParaRPr lang="ko-KR" altLang="en-US" sz="4400" b="1" dirty="0">
              <a:solidFill>
                <a:srgbClr val="F26D9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8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239053"/>
            <a:ext cx="39358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Peranti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dirancang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memudahkan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pemindahan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lain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terkoneksi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3,5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(diameter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1,44 megabyte. Di masa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pula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5,25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sebesar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1,2 megabyte.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komputer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diakses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peralatan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disebut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disk drive.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hampir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lagi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FLOPPY DISK / </a:t>
            </a:r>
            <a:r>
              <a:rPr lang="en-US" altLang="ko-KR" sz="2000" b="1" dirty="0" err="1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BF83B59-4BE5-4B87-9C99-5CE3932022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b="13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475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ZIP DISK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0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disk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berukuran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menengah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diperkenalkan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oleh Iomega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akhir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1994.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Awalnya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disk Zip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100 MB,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ditingkatkan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250 MB dan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kemudian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750 MB.</a:t>
            </a:r>
          </a:p>
          <a:p>
            <a:pPr algn="ctr"/>
            <a:endParaRPr lang="en-US" altLang="ko-KR"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Format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menjadi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paling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populer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antara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produk-produk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super-floppy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pernah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mencapai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status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menggantikan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floppy disk 3,5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ZIP DISK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50FB804-1A19-48BA-B454-37E7941A01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" t="1808" r="-996" b="24236"/>
          <a:stretch/>
        </p:blipFill>
        <p:spPr>
          <a:xfrm>
            <a:off x="1070504" y="1806558"/>
            <a:ext cx="2701398" cy="1989418"/>
          </a:xfrm>
        </p:spPr>
      </p:pic>
    </p:spTree>
    <p:extLst>
      <p:ext uri="{BB962C8B-B14F-4D97-AF65-F5344CB8AC3E}">
        <p14:creationId xmlns:p14="http://schemas.microsoft.com/office/powerpoint/2010/main" val="1573626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DISK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06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menampung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hingga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ratusan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ribuan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kali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tampung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disket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Piringan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berupa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CD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DVD.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DISK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EC9FC3-3032-4783-8526-DED9005860A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0" t="3159" r="-8533" b="11547"/>
          <a:stretch/>
        </p:blipFill>
        <p:spPr>
          <a:xfrm>
            <a:off x="1115616" y="1851670"/>
            <a:ext cx="2656286" cy="1944306"/>
          </a:xfrm>
        </p:spPr>
      </p:pic>
    </p:spTree>
    <p:extLst>
      <p:ext uri="{BB962C8B-B14F-4D97-AF65-F5344CB8AC3E}">
        <p14:creationId xmlns:p14="http://schemas.microsoft.com/office/powerpoint/2010/main" val="272096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USB FLASH DISK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083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770215"/>
            <a:ext cx="39358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Flask Disk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merupakan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media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eksternal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sangat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popular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karena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kepraktisan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penggunaannya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memakainya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cukup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mencolokkan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flash disk pada port USB (universal Serial Bus).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Kapasitas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penyimpanannya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tersedia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128 megabyte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sampai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4 gigabyte,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lebih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USB FLASH DISK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DF6821-F8B5-4C00-9B8F-91B50303FB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0" b="131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5595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CARD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78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DEFINISI PENYIMPANAN EKSTERNAL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235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55976" y="1635646"/>
            <a:ext cx="3935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(card)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berfungsi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tempat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digital (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audio dan video)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gadget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kamera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digital, PDA dan Handphone.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CARD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8A6ABD9-80F6-4934-9B44-D51F9650517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5" b="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98746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altLang="ko-K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Kasih</a:t>
            </a:r>
            <a:endParaRPr lang="ko-KR" altLang="en-US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Assalamu’alaikum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Warahmatullahi</a:t>
            </a:r>
            <a:r>
              <a:rPr lang="en-US" altLang="ko-KR" sz="12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Wabaraktuh</a:t>
            </a:r>
            <a:endParaRPr lang="ko-KR" altLang="en-US" sz="12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B6AE17B-8C4A-441A-AE12-6EA97D9B75D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030636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50">
            <a:extLst>
              <a:ext uri="{FF2B5EF4-FFF2-40B4-BE49-F238E27FC236}">
                <a16:creationId xmlns:a16="http://schemas.microsoft.com/office/drawing/2014/main" id="{D157A00D-360D-4990-B151-E7E3A2E05E49}"/>
              </a:ext>
            </a:extLst>
          </p:cNvPr>
          <p:cNvSpPr txBox="1"/>
          <p:nvPr/>
        </p:nvSpPr>
        <p:spPr>
          <a:xfrm>
            <a:off x="3455876" y="998607"/>
            <a:ext cx="529258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Modul 1 Dasar-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Komunikasi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 (Ir.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Eka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Kusmayadi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M.Hum</a:t>
            </a:r>
            <a:r>
              <a:rPr lang="en-US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.)</a:t>
            </a:r>
          </a:p>
          <a:p>
            <a:pPr marL="228600" indent="-228600">
              <a:buAutoNum type="arabicPeriod"/>
            </a:pP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Pengantar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Teknologi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Informasi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Edisi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Revisi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 (Abdul Kadir dan Terra Ch. </a:t>
            </a:r>
            <a:r>
              <a:rPr lang="en-ID" altLang="ko-KR" sz="1200" b="1" dirty="0" err="1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Triwahyuni</a:t>
            </a:r>
            <a:r>
              <a:rPr lang="en-ID" altLang="ko-KR" sz="1200" b="1" dirty="0">
                <a:solidFill>
                  <a:srgbClr val="A0C458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ID" sz="1200" b="1" dirty="0">
                <a:solidFill>
                  <a:srgbClr val="A0C45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http://blog.unnes.ac.id/widiyanti/2016/02/01/penyimpan-eksternal/</a:t>
            </a:r>
            <a:r>
              <a:rPr lang="en-ID" sz="1200" b="1" dirty="0">
                <a:solidFill>
                  <a:srgbClr val="A0C458"/>
                </a:solidFill>
              </a:rPr>
              <a:t> </a:t>
            </a:r>
            <a:endParaRPr lang="en-ID" altLang="ko-KR" sz="1200" b="1" dirty="0">
              <a:solidFill>
                <a:srgbClr val="A0C458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9A7B113-9AA0-4BB4-A786-D8F061D6FE59}"/>
              </a:ext>
            </a:extLst>
          </p:cNvPr>
          <p:cNvSpPr txBox="1"/>
          <p:nvPr/>
        </p:nvSpPr>
        <p:spPr>
          <a:xfrm>
            <a:off x="711704" y="3260472"/>
            <a:ext cx="223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SUMBER REFERENSI</a:t>
            </a:r>
            <a:endParaRPr lang="en-US" altLang="ko-KR" sz="2400" b="1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02379" y="3108905"/>
            <a:ext cx="4529562" cy="1171292"/>
            <a:chOff x="3714846" y="1635646"/>
            <a:chExt cx="4529562" cy="1171292"/>
          </a:xfrm>
        </p:grpSpPr>
        <p:sp>
          <p:nvSpPr>
            <p:cNvPr id="3" name="TextBox 2"/>
            <p:cNvSpPr txBox="1"/>
            <p:nvPr/>
          </p:nvSpPr>
          <p:spPr>
            <a:xfrm>
              <a:off x="3714846" y="2283718"/>
              <a:ext cx="45295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“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Penyimpan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eksternal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adalah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peranti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yang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dapat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menyimpan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secara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permanen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.”</a:t>
              </a:r>
            </a:p>
          </p:txBody>
        </p:sp>
        <p:sp>
          <p:nvSpPr>
            <p:cNvPr id="4" name="Text Placeholder 13"/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Penyimpanan</a:t>
              </a:r>
              <a:r>
                <a:rPr lang="en-US" altLang="ko-KR" b="1" dirty="0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</a:t>
              </a:r>
              <a:r>
                <a:rPr lang="en-US" altLang="ko-KR" b="1" dirty="0" err="1">
                  <a:solidFill>
                    <a:schemeClr val="accent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Eksternal</a:t>
              </a:r>
              <a:endParaRPr lang="ko-KR" altLang="en-US" b="1" dirty="0">
                <a:solidFill>
                  <a:schemeClr val="accent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573E06B-11DC-4905-B6EC-54068195C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508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MACAM-MACAM PENYIMPANAN EKSTERNAL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631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381353" y="1772694"/>
            <a:ext cx="1884382" cy="188438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ight Arrow 10"/>
          <p:cNvSpPr/>
          <p:nvPr/>
        </p:nvSpPr>
        <p:spPr>
          <a:xfrm>
            <a:off x="530171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6004178" y="97531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6004178" y="188569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6004178" y="279607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004178" y="3706459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678164" y="108657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PIRINGAN OPTIK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78164" y="199889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USB FLASH DISK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78164" y="291121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SMART CARD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78164" y="383132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KARTU MEMORI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452" y="2326620"/>
            <a:ext cx="1869283" cy="776530"/>
          </a:xfrm>
        </p:spPr>
        <p:txBody>
          <a:bodyPr/>
          <a:lstStyle/>
          <a:p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Macam-Macam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Eksternal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Right Arrow 10">
            <a:extLst>
              <a:ext uri="{FF2B5EF4-FFF2-40B4-BE49-F238E27FC236}">
                <a16:creationId xmlns:a16="http://schemas.microsoft.com/office/drawing/2014/main" id="{0EAA75CD-B45D-46B9-A706-3EA9225ADD14}"/>
              </a:ext>
            </a:extLst>
          </p:cNvPr>
          <p:cNvSpPr/>
          <p:nvPr/>
        </p:nvSpPr>
        <p:spPr>
          <a:xfrm flipH="1">
            <a:off x="2765459" y="2422218"/>
            <a:ext cx="576064" cy="50472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AC557BD-6B09-4505-A740-D420CA638B06}"/>
              </a:ext>
            </a:extLst>
          </p:cNvPr>
          <p:cNvSpPr/>
          <p:nvPr/>
        </p:nvSpPr>
        <p:spPr>
          <a:xfrm>
            <a:off x="1971559" y="975317"/>
            <a:ext cx="619057" cy="619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F5007CA-8ABA-4B65-8435-EB88EBA5C91B}"/>
              </a:ext>
            </a:extLst>
          </p:cNvPr>
          <p:cNvSpPr/>
          <p:nvPr/>
        </p:nvSpPr>
        <p:spPr>
          <a:xfrm>
            <a:off x="1971559" y="1885698"/>
            <a:ext cx="619057" cy="619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521D65-796C-4402-8902-0EBC87F5432D}"/>
              </a:ext>
            </a:extLst>
          </p:cNvPr>
          <p:cNvSpPr/>
          <p:nvPr/>
        </p:nvSpPr>
        <p:spPr>
          <a:xfrm>
            <a:off x="1971559" y="2796079"/>
            <a:ext cx="619057" cy="6190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382BC3-4F45-4BC9-AD77-22C301A316D1}"/>
              </a:ext>
            </a:extLst>
          </p:cNvPr>
          <p:cNvSpPr/>
          <p:nvPr/>
        </p:nvSpPr>
        <p:spPr>
          <a:xfrm>
            <a:off x="1971559" y="3706459"/>
            <a:ext cx="619057" cy="61905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A24521-630F-4D81-B18C-99DA48DE744B}"/>
              </a:ext>
            </a:extLst>
          </p:cNvPr>
          <p:cNvSpPr txBox="1"/>
          <p:nvPr/>
        </p:nvSpPr>
        <p:spPr>
          <a:xfrm>
            <a:off x="-947026" y="1086578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PITA MAGNETIK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46DA7A-C731-40A5-AFDE-2A6A7C52618C}"/>
              </a:ext>
            </a:extLst>
          </p:cNvPr>
          <p:cNvSpPr txBox="1"/>
          <p:nvPr/>
        </p:nvSpPr>
        <p:spPr>
          <a:xfrm>
            <a:off x="-947026" y="1998896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DISK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A34347-A957-4535-A63C-31F871C18036}"/>
              </a:ext>
            </a:extLst>
          </p:cNvPr>
          <p:cNvSpPr txBox="1"/>
          <p:nvPr/>
        </p:nvSpPr>
        <p:spPr>
          <a:xfrm>
            <a:off x="-947026" y="2911214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FLOPPY DISK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3C621-48DB-4F5E-B0A3-3205F59EA947}"/>
              </a:ext>
            </a:extLst>
          </p:cNvPr>
          <p:cNvSpPr txBox="1"/>
          <p:nvPr/>
        </p:nvSpPr>
        <p:spPr>
          <a:xfrm>
            <a:off x="-947026" y="3831321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ZIP DISK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4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PITA MAGNETIK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51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283968" y="1995686"/>
            <a:ext cx="393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Terbuat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bahan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magnetik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dilapiskan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plastik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tipis,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pita pada pita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kaset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Proses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penyimpanan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atau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pembacaan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menyerupai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kaset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audio,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yakni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suatu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kepala</a:t>
            </a:r>
            <a:r>
              <a:rPr lang="en-US" altLang="ko-KR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pita.</a:t>
            </a:r>
            <a:endParaRPr lang="ko-KR" altLang="en-US" sz="1600" dirty="0">
              <a:solidFill>
                <a:schemeClr val="bg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7526" y="822777"/>
            <a:ext cx="8568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rgbClr val="76B1D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PITA MAGNETIK (MAGNETIC TAPE)</a:t>
            </a:r>
            <a:endParaRPr lang="ko-KR" altLang="en-US" sz="2000" b="1" dirty="0">
              <a:solidFill>
                <a:srgbClr val="76B1D1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645DC36-FEDC-47D7-9C46-499A8945A5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" b="26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097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Magnetic Tape</a:t>
            </a:r>
            <a:endParaRPr lang="ko-KR" alt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47169" y="2233864"/>
            <a:ext cx="1833846" cy="337886"/>
            <a:chOff x="625414" y="3277976"/>
            <a:chExt cx="1833846" cy="337886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625414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8mm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760" y="3579862"/>
              <a:ext cx="1728000" cy="36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74037" y="3077052"/>
            <a:ext cx="1833846" cy="337886"/>
            <a:chOff x="2651378" y="3277976"/>
            <a:chExt cx="1833846" cy="337886"/>
          </a:xfrm>
        </p:grpSpPr>
        <p:sp>
          <p:nvSpPr>
            <p:cNvPr id="14" name="Text Placeholder 17"/>
            <p:cNvSpPr txBox="1">
              <a:spLocks/>
            </p:cNvSpPr>
            <p:nvPr/>
          </p:nvSpPr>
          <p:spPr>
            <a:xfrm>
              <a:off x="265137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04301" y="3579862"/>
              <a:ext cx="1728000" cy="3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574198" y="3724125"/>
            <a:ext cx="1833846" cy="337886"/>
            <a:chOff x="4689298" y="3277976"/>
            <a:chExt cx="1833846" cy="337886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TRAVAN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FA5A6B8-D68C-4F22-A0E4-011DBD6D84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17644"/>
            <a:ext cx="1728192" cy="1224681"/>
          </a:xfrm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40BBF826-664D-4344-AC12-0FC2BAB3712F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650123"/>
            <a:ext cx="1958400" cy="1327110"/>
          </a:xfrm>
        </p:spPr>
      </p:pic>
      <p:pic>
        <p:nvPicPr>
          <p:cNvPr id="35" name="Picture Placeholder 34">
            <a:extLst>
              <a:ext uri="{FF2B5EF4-FFF2-40B4-BE49-F238E27FC236}">
                <a16:creationId xmlns:a16="http://schemas.microsoft.com/office/drawing/2014/main" id="{5193283E-BADC-477B-AABE-DDFE9B8EA90F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025" y="2306119"/>
            <a:ext cx="1728192" cy="1342229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0E77B-BB07-42AB-8EA7-1376E1610A2B}"/>
              </a:ext>
            </a:extLst>
          </p:cNvPr>
          <p:cNvGrpSpPr/>
          <p:nvPr/>
        </p:nvGrpSpPr>
        <p:grpSpPr>
          <a:xfrm>
            <a:off x="6557876" y="4395239"/>
            <a:ext cx="1833846" cy="337886"/>
            <a:chOff x="4689298" y="3277976"/>
            <a:chExt cx="1833846" cy="337886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8E6FB153-457D-4039-8DE4-F7EF1F0C4601}"/>
                </a:ext>
              </a:extLst>
            </p:cNvPr>
            <p:cNvSpPr txBox="1">
              <a:spLocks/>
            </p:cNvSpPr>
            <p:nvPr/>
          </p:nvSpPr>
          <p:spPr>
            <a:xfrm>
              <a:off x="4689298" y="3277976"/>
              <a:ext cx="183384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QIC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02CDD78-9446-4168-9CA0-244634534F51}"/>
                </a:ext>
              </a:extLst>
            </p:cNvPr>
            <p:cNvSpPr/>
            <p:nvPr/>
          </p:nvSpPr>
          <p:spPr>
            <a:xfrm>
              <a:off x="4742221" y="3579862"/>
              <a:ext cx="1728000" cy="36000"/>
            </a:xfrm>
            <a:prstGeom prst="rect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0" name="Picture Placeholder 34">
            <a:extLst>
              <a:ext uri="{FF2B5EF4-FFF2-40B4-BE49-F238E27FC236}">
                <a16:creationId xmlns:a16="http://schemas.microsoft.com/office/drawing/2014/main" id="{B916DDA5-C064-4694-A732-DA21F3DB4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169" y="2977233"/>
            <a:ext cx="1525260" cy="1342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157695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71392" y="2260750"/>
            <a:ext cx="5472608" cy="542078"/>
          </a:xfrm>
        </p:spPr>
        <p:txBody>
          <a:bodyPr/>
          <a:lstStyle/>
          <a:p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HARD DISK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40653" y="2214190"/>
            <a:ext cx="142590" cy="676613"/>
            <a:chOff x="1" y="1321321"/>
            <a:chExt cx="2051719" cy="2469467"/>
          </a:xfrm>
        </p:grpSpPr>
        <p:sp>
          <p:nvSpPr>
            <p:cNvPr id="7" name="Rectangle 6"/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A0C458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Rectangle 16"/>
          <p:cNvSpPr/>
          <p:nvPr/>
        </p:nvSpPr>
        <p:spPr>
          <a:xfrm>
            <a:off x="2411760" y="2315902"/>
            <a:ext cx="719993" cy="47318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3969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463</Words>
  <Application>Microsoft Office PowerPoint</Application>
  <PresentationFormat>On-screen Show (16:9)</PresentationFormat>
  <Paragraphs>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Arial Unicode MS</vt:lpstr>
      <vt:lpstr>Calibri</vt:lpstr>
      <vt:lpstr>Lato</vt:lpstr>
      <vt:lpstr>Cover and End Slide Master</vt:lpstr>
      <vt:lpstr>Contents Slide Master</vt:lpstr>
      <vt:lpstr>Section Break Slide Master</vt:lpstr>
      <vt:lpstr>PENYIMPANAN EKSTERNAL</vt:lpstr>
      <vt:lpstr>DEFINISI PENYIMPANAN EKSTERNAL</vt:lpstr>
      <vt:lpstr>PowerPoint Presentation</vt:lpstr>
      <vt:lpstr>MACAM-MACAM PENYIMPANAN EKSTERNAL</vt:lpstr>
      <vt:lpstr>Macam-Macam Penyimpanan Eksternal</vt:lpstr>
      <vt:lpstr>PITA MAGNETIK</vt:lpstr>
      <vt:lpstr>PowerPoint Presentation</vt:lpstr>
      <vt:lpstr>Magnetic Tape</vt:lpstr>
      <vt:lpstr>HARD DISK</vt:lpstr>
      <vt:lpstr>PowerPoint Presentation</vt:lpstr>
      <vt:lpstr>FLOPPY DISK</vt:lpstr>
      <vt:lpstr>PowerPoint Presentation</vt:lpstr>
      <vt:lpstr>ZIP DISK</vt:lpstr>
      <vt:lpstr>PowerPoint Presentation</vt:lpstr>
      <vt:lpstr>OPTICAL DISK</vt:lpstr>
      <vt:lpstr>PowerPoint Presentation</vt:lpstr>
      <vt:lpstr>USB FLASH DISK</vt:lpstr>
      <vt:lpstr>PowerPoint Presentation</vt:lpstr>
      <vt:lpstr>MEMORY CARD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reyaldiferza@gmail.com</cp:lastModifiedBy>
  <cp:revision>126</cp:revision>
  <dcterms:created xsi:type="dcterms:W3CDTF">2016-11-15T01:04:21Z</dcterms:created>
  <dcterms:modified xsi:type="dcterms:W3CDTF">2019-11-24T07:55:22Z</dcterms:modified>
</cp:coreProperties>
</file>