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8" r:id="rId5"/>
    <p:sldId id="259" r:id="rId6"/>
    <p:sldId id="308" r:id="rId7"/>
    <p:sldId id="272" r:id="rId8"/>
    <p:sldId id="313" r:id="rId9"/>
    <p:sldId id="302" r:id="rId10"/>
    <p:sldId id="328" r:id="rId11"/>
    <p:sldId id="327" r:id="rId12"/>
    <p:sldId id="329" r:id="rId13"/>
    <p:sldId id="330" r:id="rId14"/>
    <p:sldId id="331" r:id="rId15"/>
    <p:sldId id="326" r:id="rId16"/>
    <p:sldId id="284" r:id="rId17"/>
    <p:sldId id="276" r:id="rId18"/>
    <p:sldId id="333" r:id="rId19"/>
    <p:sldId id="332" r:id="rId20"/>
    <p:sldId id="334" r:id="rId21"/>
    <p:sldId id="324" r:id="rId22"/>
    <p:sldId id="335" r:id="rId23"/>
    <p:sldId id="282" r:id="rId24"/>
    <p:sldId id="294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  <a:srgbClr val="F3C04A"/>
    <a:srgbClr val="A0C458"/>
    <a:srgbClr val="F26D9A"/>
    <a:srgbClr val="76B1D1"/>
    <a:srgbClr val="C86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822" y="8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5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5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  <p:sldLayoutId id="2147483678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Pemateri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Ferza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Reyaldi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(09021281924060)</a:t>
            </a:r>
            <a:endParaRPr lang="en-US" altLang="ko-KR" b="1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 LUNAK</a:t>
            </a:r>
            <a:endParaRPr lang="ko-KR" altLang="en-US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873539" y="1455044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Calibri" pitchFamily="34" charset="0"/>
              </a:rPr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Pengolah</a:t>
            </a:r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Gambar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7169" y="2233864"/>
            <a:ext cx="1833846" cy="337886"/>
            <a:chOff x="625414" y="3277976"/>
            <a:chExt cx="1833846" cy="33788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625414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Adobe Photoshop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74037" y="3077052"/>
            <a:ext cx="1833846" cy="337886"/>
            <a:chOff x="2651378" y="3277976"/>
            <a:chExt cx="1833846" cy="337886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265137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Corel Draw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4198" y="3724125"/>
            <a:ext cx="1833846" cy="337886"/>
            <a:chOff x="4689298" y="3277976"/>
            <a:chExt cx="1833846" cy="337886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PhotoScape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5A6B8-D68C-4F22-A0E4-011DBD6D8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1" y="917644"/>
            <a:ext cx="1224681" cy="1224681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5193283E-BADC-477B-AABE-DDFE9B8EA90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06" y="2306119"/>
            <a:ext cx="1342229" cy="1342229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670E77B-BB07-42AB-8EA7-1376E1610A2B}"/>
              </a:ext>
            </a:extLst>
          </p:cNvPr>
          <p:cNvGrpSpPr/>
          <p:nvPr/>
        </p:nvGrpSpPr>
        <p:grpSpPr>
          <a:xfrm>
            <a:off x="6557876" y="4395239"/>
            <a:ext cx="1833846" cy="337886"/>
            <a:chOff x="4689298" y="3277976"/>
            <a:chExt cx="1833846" cy="337886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8E6FB153-457D-4039-8DE4-F7EF1F0C4601}"/>
                </a:ext>
              </a:extLst>
            </p:cNvPr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ACD See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2CDD78-9446-4168-9CA0-244634534F51}"/>
                </a:ext>
              </a:extLst>
            </p:cNvPr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rgbClr val="FF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Picture Placeholder 34">
            <a:extLst>
              <a:ext uri="{FF2B5EF4-FFF2-40B4-BE49-F238E27FC236}">
                <a16:creationId xmlns:a16="http://schemas.microsoft.com/office/drawing/2014/main" id="{B916DDA5-C064-4694-A732-DA21F3DB44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1" t="20004" r="21812" b="25556"/>
          <a:stretch/>
        </p:blipFill>
        <p:spPr>
          <a:xfrm>
            <a:off x="6620864" y="2977233"/>
            <a:ext cx="171793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ECB05DD-7BEB-49CE-BCD2-6D3F05CCAFC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7" r="31220" b="28475"/>
          <a:stretch/>
        </p:blipFill>
        <p:spPr>
          <a:xfrm>
            <a:off x="2690142" y="1277261"/>
            <a:ext cx="1465245" cy="1626343"/>
          </a:xfrm>
        </p:spPr>
      </p:pic>
    </p:spTree>
    <p:extLst>
      <p:ext uri="{BB962C8B-B14F-4D97-AF65-F5344CB8AC3E}">
        <p14:creationId xmlns:p14="http://schemas.microsoft.com/office/powerpoint/2010/main" val="4123231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Pengolah</a:t>
            </a:r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Animasi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7169" y="2233864"/>
            <a:ext cx="1833846" cy="337886"/>
            <a:chOff x="625414" y="3277976"/>
            <a:chExt cx="1833846" cy="33788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625414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Adobe Flash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74037" y="3077052"/>
            <a:ext cx="1833846" cy="337886"/>
            <a:chOff x="2651378" y="3277976"/>
            <a:chExt cx="1833846" cy="337886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265137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Swish Max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4198" y="3724125"/>
            <a:ext cx="1833846" cy="337886"/>
            <a:chOff x="4689298" y="3277976"/>
            <a:chExt cx="1833846" cy="337886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Adobe After Effect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5A6B8-D68C-4F22-A0E4-011DBD6D8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1" y="917644"/>
            <a:ext cx="1224681" cy="1224681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5193283E-BADC-477B-AABE-DDFE9B8EA90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010" y="2321099"/>
            <a:ext cx="1348221" cy="1312268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670E77B-BB07-42AB-8EA7-1376E1610A2B}"/>
              </a:ext>
            </a:extLst>
          </p:cNvPr>
          <p:cNvGrpSpPr/>
          <p:nvPr/>
        </p:nvGrpSpPr>
        <p:grpSpPr>
          <a:xfrm>
            <a:off x="6557876" y="4395239"/>
            <a:ext cx="1833846" cy="337886"/>
            <a:chOff x="4689298" y="3277976"/>
            <a:chExt cx="1833846" cy="337886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8E6FB153-457D-4039-8DE4-F7EF1F0C4601}"/>
                </a:ext>
              </a:extLst>
            </p:cNvPr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Sony Vegas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2CDD78-9446-4168-9CA0-244634534F51}"/>
                </a:ext>
              </a:extLst>
            </p:cNvPr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rgbClr val="FF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Picture Placeholder 34">
            <a:extLst>
              <a:ext uri="{FF2B5EF4-FFF2-40B4-BE49-F238E27FC236}">
                <a16:creationId xmlns:a16="http://schemas.microsoft.com/office/drawing/2014/main" id="{B916DDA5-C064-4694-A732-DA21F3DB44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035" y="3049584"/>
            <a:ext cx="1197527" cy="1197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ECB05DD-7BEB-49CE-BCD2-6D3F05CCAFC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44" y="1087248"/>
            <a:ext cx="1958400" cy="1958400"/>
          </a:xfrm>
        </p:spPr>
      </p:pic>
    </p:spTree>
    <p:extLst>
      <p:ext uri="{BB962C8B-B14F-4D97-AF65-F5344CB8AC3E}">
        <p14:creationId xmlns:p14="http://schemas.microsoft.com/office/powerpoint/2010/main" val="10401302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Pemutar</a:t>
            </a:r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Musik</a:t>
            </a:r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Film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7169" y="2233864"/>
            <a:ext cx="1833846" cy="337886"/>
            <a:chOff x="625414" y="3277976"/>
            <a:chExt cx="1833846" cy="33788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625414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Winamp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97410" y="3066265"/>
            <a:ext cx="2126868" cy="337886"/>
            <a:chOff x="2651378" y="3277976"/>
            <a:chExt cx="1833846" cy="337886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265137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Windows Media Player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4198" y="3724125"/>
            <a:ext cx="1833846" cy="337886"/>
            <a:chOff x="4689298" y="3277976"/>
            <a:chExt cx="1833846" cy="337886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VLC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5A6B8-D68C-4F22-A0E4-011DBD6D8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1" y="917644"/>
            <a:ext cx="1224681" cy="1224681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5193283E-BADC-477B-AABE-DDFE9B8EA90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06" y="2306119"/>
            <a:ext cx="1342229" cy="1342229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670E77B-BB07-42AB-8EA7-1376E1610A2B}"/>
              </a:ext>
            </a:extLst>
          </p:cNvPr>
          <p:cNvGrpSpPr/>
          <p:nvPr/>
        </p:nvGrpSpPr>
        <p:grpSpPr>
          <a:xfrm>
            <a:off x="6557876" y="4395239"/>
            <a:ext cx="1833846" cy="337886"/>
            <a:chOff x="4689298" y="3277976"/>
            <a:chExt cx="1833846" cy="337886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8E6FB153-457D-4039-8DE4-F7EF1F0C4601}"/>
                </a:ext>
              </a:extLst>
            </p:cNvPr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iTunes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2CDD78-9446-4168-9CA0-244634534F51}"/>
                </a:ext>
              </a:extLst>
            </p:cNvPr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rgbClr val="FF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Picture Placeholder 34">
            <a:extLst>
              <a:ext uri="{FF2B5EF4-FFF2-40B4-BE49-F238E27FC236}">
                <a16:creationId xmlns:a16="http://schemas.microsoft.com/office/drawing/2014/main" id="{B916DDA5-C064-4694-A732-DA21F3DB44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35" y="2859782"/>
            <a:ext cx="1911327" cy="13571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ECB05DD-7BEB-49CE-BCD2-6D3F05CCAFC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44" y="1087248"/>
            <a:ext cx="1958400" cy="1958400"/>
          </a:xfrm>
        </p:spPr>
      </p:pic>
    </p:spTree>
    <p:extLst>
      <p:ext uri="{BB962C8B-B14F-4D97-AF65-F5344CB8AC3E}">
        <p14:creationId xmlns:p14="http://schemas.microsoft.com/office/powerpoint/2010/main" val="258167929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 LUNAK SISTEM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1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267744" y="1629559"/>
            <a:ext cx="1884382" cy="1884382"/>
          </a:xfrm>
          <a:prstGeom prst="ellipse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188110" y="2279083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4890569" y="832182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90569" y="1742563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90569" y="2652944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90569" y="3563324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564555" y="943443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UTILITAS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4555" y="3734198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 OPERASI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64555" y="2768079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DEVICE DRIVER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09626" y="1913591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LANGUAGE TRANSLATOR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843" y="2183485"/>
            <a:ext cx="1869283" cy="776530"/>
          </a:xfrm>
        </p:spPr>
        <p:txBody>
          <a:bodyPr/>
          <a:lstStyle/>
          <a:p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Macam-Macam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Lunak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146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83968" y="1995686"/>
            <a:ext cx="3935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pengendalian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pengalokasian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sumber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 scandisk, TAR.”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UTILITAS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91F25-B168-4B8C-8638-07237B699EE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0979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83968" y="1995686"/>
            <a:ext cx="3935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“Program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menterjemahkan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dibuat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agar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dijlankan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LANGUAGE TRANSLATOR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91F25-B168-4B8C-8638-07237B699EE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69176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83968" y="1995686"/>
            <a:ext cx="3935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it-IT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 membantu komputer mengendalikan piranti-piranti periperal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DEVICE DRIVER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91F25-B168-4B8C-8638-07237B699EE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69878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83968" y="1995686"/>
            <a:ext cx="3935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it-IT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 melakukan kontrol dan manajemen perangkat keras serta operasi-operasi dasar sistem, termasuk menjalankan software aplikasi seperti program-program pengolah kata dan browser web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 OPERASI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91F25-B168-4B8C-8638-07237B699EE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30626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FFA21B-D2BF-41F7-8485-817D8FCF3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6" t="14983" r="23226" b="19186"/>
          <a:stretch/>
        </p:blipFill>
        <p:spPr>
          <a:xfrm>
            <a:off x="1763688" y="170070"/>
            <a:ext cx="6912768" cy="47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780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PERANGKAT LUNAK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80D61-6FEC-4D1B-BB18-45CD9959D86C}"/>
              </a:ext>
            </a:extLst>
          </p:cNvPr>
          <p:cNvSpPr/>
          <p:nvPr/>
        </p:nvSpPr>
        <p:spPr>
          <a:xfrm>
            <a:off x="1331640" y="339502"/>
            <a:ext cx="3807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 SISTEM OPERASI</a:t>
            </a:r>
            <a:endParaRPr lang="ko-KR" altLang="en-US" sz="24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A9B2B-E91D-4B1E-BDA9-948DBF47D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15566"/>
            <a:ext cx="5408265" cy="405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6906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Terima</a:t>
            </a:r>
            <a:r>
              <a:rPr lang="en-US" altLang="ko-K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Kasih</a:t>
            </a:r>
            <a:endParaRPr lang="ko-KR" alt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Assalamu’alaikum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Warahmatullahi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Wabaraktuh</a:t>
            </a:r>
            <a:endParaRPr lang="ko-KR" altLang="en-US" sz="12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D157A00D-360D-4990-B151-E7E3A2E05E49}"/>
              </a:ext>
            </a:extLst>
          </p:cNvPr>
          <p:cNvSpPr txBox="1"/>
          <p:nvPr/>
        </p:nvSpPr>
        <p:spPr>
          <a:xfrm>
            <a:off x="3455876" y="1090940"/>
            <a:ext cx="5292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Modul 1 Dasar-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 (Ir.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Eka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Kusmayadi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M.Hum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Pengantar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Edisi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Revisi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(Abdul Kadir dan Terra Ch.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Triwahyuni</a:t>
            </a:r>
            <a:r>
              <a:rPr lang="en-ID" altLang="ko-KR" sz="1200" b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ID" altLang="ko-KR" sz="1200" b="1" dirty="0">
              <a:solidFill>
                <a:srgbClr val="A0C45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A7B113-9AA0-4BB4-A786-D8F061D6FE59}"/>
              </a:ext>
            </a:extLst>
          </p:cNvPr>
          <p:cNvSpPr txBox="1"/>
          <p:nvPr/>
        </p:nvSpPr>
        <p:spPr>
          <a:xfrm>
            <a:off x="711704" y="3260472"/>
            <a:ext cx="223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SUMBER REFERENSI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602179"/>
            <a:chOff x="3714846" y="1635646"/>
            <a:chExt cx="4529562" cy="1602179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Perangkat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lunak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perangkat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berisi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serangkaian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instruksi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program,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prosedur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pengendali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pendukung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aktivitas-aktivitas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pengolahann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perintah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pada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sistem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computer.”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Perangkat</a:t>
              </a:r>
              <a:r>
                <a:rPr lang="en-US" altLang="ko-KR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b="1" dirty="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Lunak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KLASIFIKASI PERANGKAT LUNAK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31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KLASIFIKASI</a:t>
            </a:r>
            <a:r>
              <a:rPr lang="en-US" altLang="ko-KR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PERANGKAT LUNAK</a:t>
            </a:r>
            <a:endParaRPr lang="ko-KR" altLang="en-US" sz="3200" dirty="0"/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618487" y="3023043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Lunak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518" y="3750050"/>
            <a:ext cx="2189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lunak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komputer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memanfaatkan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kemampuan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komputer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langsung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tugas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diinginkan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414843" y="1206251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Lunak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874" y="1933258"/>
            <a:ext cx="2189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 LUNAK APLIKASI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51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Pengolah</a:t>
            </a:r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Kata (Word Processor)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7169" y="2233864"/>
            <a:ext cx="1833846" cy="337886"/>
            <a:chOff x="625414" y="3277976"/>
            <a:chExt cx="1833846" cy="33788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625414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Microsoft Word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74037" y="3077052"/>
            <a:ext cx="1833846" cy="337886"/>
            <a:chOff x="2651378" y="3277976"/>
            <a:chExt cx="1833846" cy="337886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265137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Notepad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4198" y="3724125"/>
            <a:ext cx="1833846" cy="337886"/>
            <a:chOff x="4689298" y="3277976"/>
            <a:chExt cx="1833846" cy="337886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Word Star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5A6B8-D68C-4F22-A0E4-011DBD6D8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9" y="917644"/>
            <a:ext cx="1279666" cy="1224681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5193283E-BADC-477B-AABE-DDFE9B8EA90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010" y="2306119"/>
            <a:ext cx="1348221" cy="1342229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670E77B-BB07-42AB-8EA7-1376E1610A2B}"/>
              </a:ext>
            </a:extLst>
          </p:cNvPr>
          <p:cNvGrpSpPr/>
          <p:nvPr/>
        </p:nvGrpSpPr>
        <p:grpSpPr>
          <a:xfrm>
            <a:off x="6557876" y="4395239"/>
            <a:ext cx="1833846" cy="337886"/>
            <a:chOff x="4689298" y="3277976"/>
            <a:chExt cx="1833846" cy="337886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8E6FB153-457D-4039-8DE4-F7EF1F0C4601}"/>
                </a:ext>
              </a:extLst>
            </p:cNvPr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KOffice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2CDD78-9446-4168-9CA0-244634534F51}"/>
                </a:ext>
              </a:extLst>
            </p:cNvPr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rgbClr val="FF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Picture Placeholder 34">
            <a:extLst>
              <a:ext uri="{FF2B5EF4-FFF2-40B4-BE49-F238E27FC236}">
                <a16:creationId xmlns:a16="http://schemas.microsoft.com/office/drawing/2014/main" id="{B916DDA5-C064-4694-A732-DA21F3DB44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035" y="2977233"/>
            <a:ext cx="1197527" cy="1342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ECB05DD-7BEB-49CE-BCD2-6D3F05CCAFC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r="-1040"/>
          <a:stretch/>
        </p:blipFill>
        <p:spPr>
          <a:xfrm>
            <a:off x="2376213" y="1087248"/>
            <a:ext cx="1969262" cy="1958400"/>
          </a:xfrm>
        </p:spPr>
      </p:pic>
    </p:spTree>
    <p:extLst>
      <p:ext uri="{BB962C8B-B14F-4D97-AF65-F5344CB8AC3E}">
        <p14:creationId xmlns:p14="http://schemas.microsoft.com/office/powerpoint/2010/main" val="26157695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Pengolah</a:t>
            </a:r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Angka</a:t>
            </a:r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SpreadSheet</a:t>
            </a:r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763033" y="3469101"/>
            <a:ext cx="1833846" cy="337886"/>
            <a:chOff x="625414" y="3277976"/>
            <a:chExt cx="1833846" cy="33788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625414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Microsoft Excel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24570" y="3429853"/>
            <a:ext cx="1833846" cy="337886"/>
            <a:chOff x="2651378" y="3277976"/>
            <a:chExt cx="1833846" cy="337886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265137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Lotus 123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5A6B8-D68C-4F22-A0E4-011DBD6D8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65821"/>
            <a:ext cx="2067857" cy="2029948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ECB05DD-7BEB-49CE-BCD2-6D3F05CCAFC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93" y="1181459"/>
            <a:ext cx="1711293" cy="2192595"/>
          </a:xfrm>
        </p:spPr>
      </p:pic>
    </p:spTree>
    <p:extLst>
      <p:ext uri="{BB962C8B-B14F-4D97-AF65-F5344CB8AC3E}">
        <p14:creationId xmlns:p14="http://schemas.microsoft.com/office/powerpoint/2010/main" val="408829183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Pengolah</a:t>
            </a:r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7169" y="2233864"/>
            <a:ext cx="1833846" cy="337886"/>
            <a:chOff x="625414" y="3277976"/>
            <a:chExt cx="1833846" cy="33788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625414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Microsoft Access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74037" y="3077052"/>
            <a:ext cx="1833846" cy="337886"/>
            <a:chOff x="2651378" y="3277976"/>
            <a:chExt cx="1833846" cy="337886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265137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MySQL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4198" y="3724125"/>
            <a:ext cx="1833846" cy="337886"/>
            <a:chOff x="4689298" y="3277976"/>
            <a:chExt cx="1833846" cy="337886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D-Base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5A6B8-D68C-4F22-A0E4-011DBD6D8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0" y="917644"/>
            <a:ext cx="1247404" cy="1224681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5193283E-BADC-477B-AABE-DDFE9B8EA90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06" y="2306119"/>
            <a:ext cx="1342229" cy="1342229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670E77B-BB07-42AB-8EA7-1376E1610A2B}"/>
              </a:ext>
            </a:extLst>
          </p:cNvPr>
          <p:cNvGrpSpPr/>
          <p:nvPr/>
        </p:nvGrpSpPr>
        <p:grpSpPr>
          <a:xfrm>
            <a:off x="6557876" y="4395239"/>
            <a:ext cx="1833846" cy="337886"/>
            <a:chOff x="4689298" y="3277976"/>
            <a:chExt cx="1833846" cy="337886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8E6FB153-457D-4039-8DE4-F7EF1F0C4601}"/>
                </a:ext>
              </a:extLst>
            </p:cNvPr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Fox-Base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2CDD78-9446-4168-9CA0-244634534F51}"/>
                </a:ext>
              </a:extLst>
            </p:cNvPr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rgbClr val="FF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Picture Placeholder 34">
            <a:extLst>
              <a:ext uri="{FF2B5EF4-FFF2-40B4-BE49-F238E27FC236}">
                <a16:creationId xmlns:a16="http://schemas.microsoft.com/office/drawing/2014/main" id="{B916DDA5-C064-4694-A732-DA21F3DB44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17" y="2854352"/>
            <a:ext cx="1462763" cy="1462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ECB05DD-7BEB-49CE-BCD2-6D3F05CCAFC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44" y="1087248"/>
            <a:ext cx="1958400" cy="1958400"/>
          </a:xfrm>
        </p:spPr>
      </p:pic>
    </p:spTree>
    <p:extLst>
      <p:ext uri="{BB962C8B-B14F-4D97-AF65-F5344CB8AC3E}">
        <p14:creationId xmlns:p14="http://schemas.microsoft.com/office/powerpoint/2010/main" val="402548205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274</Words>
  <Application>Microsoft Office PowerPoint</Application>
  <PresentationFormat>On-screen Show (16:9)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Arial Unicode MS</vt:lpstr>
      <vt:lpstr>Calibri</vt:lpstr>
      <vt:lpstr>Lato</vt:lpstr>
      <vt:lpstr>Cover and End Slide Master</vt:lpstr>
      <vt:lpstr>Contents Slide Master</vt:lpstr>
      <vt:lpstr>Section Break Slide Master</vt:lpstr>
      <vt:lpstr>PERANGKAT LUNAK</vt:lpstr>
      <vt:lpstr>DEFINISI PERANGKAT LUNAK</vt:lpstr>
      <vt:lpstr>PowerPoint Presentation</vt:lpstr>
      <vt:lpstr>KLASIFIKASI PERANGKAT LUNAK</vt:lpstr>
      <vt:lpstr>KLASIFIKASI PERANGKAT LUNAK</vt:lpstr>
      <vt:lpstr>PERANGKAT LUNAK APLIKASI</vt:lpstr>
      <vt:lpstr>Pengolah Kata (Word Processor)</vt:lpstr>
      <vt:lpstr>Pengolah Angka (SpreadSheet)</vt:lpstr>
      <vt:lpstr>Pengolah Data</vt:lpstr>
      <vt:lpstr>Pengolah Gambar</vt:lpstr>
      <vt:lpstr>Pengolah Animasi</vt:lpstr>
      <vt:lpstr>Pemutar Musik dan Film</vt:lpstr>
      <vt:lpstr>PERANGKAT LUNAK SISTEM</vt:lpstr>
      <vt:lpstr>Macam-Macam Perangkat Lunak Sistem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reyaldiferza@gmail.com</cp:lastModifiedBy>
  <cp:revision>139</cp:revision>
  <dcterms:created xsi:type="dcterms:W3CDTF">2016-11-15T01:04:21Z</dcterms:created>
  <dcterms:modified xsi:type="dcterms:W3CDTF">2019-12-02T14:38:08Z</dcterms:modified>
</cp:coreProperties>
</file>