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42"/>
  </p:notesMasterIdLst>
  <p:handoutMasterIdLst>
    <p:handoutMasterId r:id="rId43"/>
  </p:handoutMasterIdLst>
  <p:sldIdLst>
    <p:sldId id="295" r:id="rId4"/>
    <p:sldId id="296" r:id="rId5"/>
    <p:sldId id="297" r:id="rId6"/>
    <p:sldId id="298" r:id="rId7"/>
    <p:sldId id="299" r:id="rId8"/>
    <p:sldId id="263" r:id="rId9"/>
    <p:sldId id="311" r:id="rId10"/>
    <p:sldId id="312" r:id="rId11"/>
    <p:sldId id="325" r:id="rId12"/>
    <p:sldId id="313" r:id="rId13"/>
    <p:sldId id="314" r:id="rId14"/>
    <p:sldId id="316" r:id="rId15"/>
    <p:sldId id="301" r:id="rId16"/>
    <p:sldId id="315" r:id="rId17"/>
    <p:sldId id="317" r:id="rId18"/>
    <p:sldId id="318" r:id="rId19"/>
    <p:sldId id="319" r:id="rId20"/>
    <p:sldId id="302" r:id="rId21"/>
    <p:sldId id="320" r:id="rId22"/>
    <p:sldId id="321" r:id="rId23"/>
    <p:sldId id="303" r:id="rId24"/>
    <p:sldId id="326" r:id="rId25"/>
    <p:sldId id="304" r:id="rId26"/>
    <p:sldId id="276" r:id="rId27"/>
    <p:sldId id="305" r:id="rId28"/>
    <p:sldId id="272" r:id="rId29"/>
    <p:sldId id="306" r:id="rId30"/>
    <p:sldId id="331" r:id="rId31"/>
    <p:sldId id="307" r:id="rId32"/>
    <p:sldId id="280" r:id="rId33"/>
    <p:sldId id="308" r:id="rId34"/>
    <p:sldId id="330" r:id="rId35"/>
    <p:sldId id="309" r:id="rId36"/>
    <p:sldId id="328" r:id="rId37"/>
    <p:sldId id="310" r:id="rId38"/>
    <p:sldId id="329" r:id="rId39"/>
    <p:sldId id="282" r:id="rId40"/>
    <p:sldId id="300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458"/>
    <a:srgbClr val="F26D9A"/>
    <a:srgbClr val="F3C04A"/>
    <a:srgbClr val="76B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howGuides="1">
      <p:cViewPr varScale="1">
        <p:scale>
          <a:sx n="98" d="100"/>
          <a:sy n="98" d="100"/>
        </p:scale>
        <p:origin x="546" y="72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2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137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57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324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5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4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9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9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2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9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0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1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834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17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32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magz.blog.uns.ac.id/kuliah/peranti-masukan/" TargetMode="External"/><Relationship Id="rId2" Type="http://schemas.openxmlformats.org/officeDocument/2006/relationships/hyperlink" Target="http://suyeks.blog.st3telkom.ac.id/2016/10/27/piranti-masukan-piranti-pengetikan-piranti-penunjuk-pengambil-gambar-terformat-pengambil-gambar-tidak-terformat-suara-video-gerakan-sensor-rfid-qr-code/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1939D0-0950-49D5-964E-AF7DFAADC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20519" y="744654"/>
            <a:ext cx="3146400" cy="1944000"/>
          </a:xfrm>
        </p:spPr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Pemateri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Ferza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Reyaldi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(09021281924060)</a:t>
            </a:r>
            <a:endParaRPr lang="en-US" altLang="ko-KR" b="1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 MASUKAN</a:t>
            </a:r>
            <a:endParaRPr lang="ko-KR" altLang="en-US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1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2412484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Trackball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6116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penunjuk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terdiri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bola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bertempat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soket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mengandung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sensor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mendeteksi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rotasi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bola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sekitar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sumbu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mirip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mouse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terbalik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C16E77C-6124-4E05-9E94-6D064C82A4C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t="9492" r="-44" b="28752"/>
          <a:stretch/>
        </p:blipFill>
        <p:spPr>
          <a:xfrm>
            <a:off x="3225800" y="1183642"/>
            <a:ext cx="3146400" cy="1944000"/>
          </a:xfrm>
        </p:spPr>
      </p:pic>
    </p:spTree>
    <p:extLst>
      <p:ext uri="{BB962C8B-B14F-4D97-AF65-F5344CB8AC3E}">
        <p14:creationId xmlns:p14="http://schemas.microsoft.com/office/powerpoint/2010/main" val="41950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2412484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Pointing Stick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61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“Inti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tekanan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kecil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sensitif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seperti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joystick. Hal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biasanya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ditemukan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laptop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tertanam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‘G’, ‘H’, dan ‘B’.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beroperasi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merasakan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gaya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diberikan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pengguna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6ED4BF1-EE2A-4F87-A4D6-85196918F08C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9" b="88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54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2412484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Touchpad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611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permukaan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datar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mendeteksi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kontak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jari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penunjuk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stasioner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biasanya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laptop.”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47F5A18-549B-4ECC-9548-31B1B0DAD11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2" r="12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35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PENGAMBIL GAMBAR TERFORMAT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2400" b="1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(Formatted Image capture)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54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3146424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Barcode Reader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6116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elektronik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membaca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barcode.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Barcoder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reader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sirkuit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decoder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menganalisis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barcode data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diberikan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sensor dan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mengirim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konten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barcode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output port scanner.”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EBE87B7-69B1-4A5F-BF17-E9097D3C82A8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t="1721" r="-44" b="36523"/>
          <a:stretch/>
        </p:blipFill>
        <p:spPr>
          <a:xfrm>
            <a:off x="3225800" y="1183642"/>
            <a:ext cx="3146400" cy="1944000"/>
          </a:xfrm>
        </p:spPr>
      </p:pic>
    </p:spTree>
    <p:extLst>
      <p:ext uri="{BB962C8B-B14F-4D97-AF65-F5344CB8AC3E}">
        <p14:creationId xmlns:p14="http://schemas.microsoft.com/office/powerpoint/2010/main" val="412372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43924" y="3978841"/>
            <a:ext cx="3928908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Magnetic Ink Character Recognition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611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membaca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karakter-karakter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khusus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MICR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dicetak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tinta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dimagnetisasi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sehingga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infromasi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magnetisnya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dibaca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diterjemahkan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sinyal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digital.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Tinta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magnetis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hanya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dicetak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printer laser.”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E7FF80D-61FD-4955-B0D5-49361A59D243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2" b="191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610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4072924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Optical Mark Recognition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582" y="1707654"/>
            <a:ext cx="26116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membaca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blok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tulisan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pensil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mengubahnya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bentuk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3FEDFA5-A5CD-4657-87B4-F6F90D4AF316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0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244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4937020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Optical Character Recognition</a:t>
            </a:r>
            <a:endParaRPr lang="en-US" altLang="ko-KR" sz="2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6116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membaca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teks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mengkonversinya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kedalam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kode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digital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diproses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OCR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terdapat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terdiri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atas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keras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lunak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pemanipulasi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data.”</a:t>
            </a:r>
          </a:p>
          <a:p>
            <a:pPr algn="just"/>
            <a:endParaRPr lang="en-US" altLang="ko-KR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lunak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fitur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OCR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Google Translate.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22AAE9D-2A4A-40C3-931F-DBD47A76612A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r="44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1565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PENGAMBIL GAMBAR TIDAK TERFORMAT </a:t>
            </a:r>
            <a:b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2000" b="1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(No Formatted Image capture)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34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2704772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Kamera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Digital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704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obyek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dibiaskan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melalui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lensa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kepada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sensor CCD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juga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sensor CMOS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hasilnya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kemudian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direkam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format digital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media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simpan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digital.”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AB2E3C3-F9E0-48CD-AA81-4C03ECDF839C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2" b="191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708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 PERANTI MASUKAN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25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2412484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Image Scanner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898" y="1635646"/>
            <a:ext cx="2611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elektronik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fungsinya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hampir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mesin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fotocopy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yaitu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memasukan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berupa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image dan di proses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melalui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A303219-B212-45DA-ACDF-11D866EA16CB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" b="5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3058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SUARA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27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2150797" y="3939444"/>
            <a:ext cx="9144000" cy="776530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Mikrofon</a:t>
            </a:r>
            <a:endParaRPr lang="ko-KR" alt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3968" y="2431935"/>
            <a:ext cx="39358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masukan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menangkap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masukan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berupa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suara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agar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diubah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isyarat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digital.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Prinsip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kerjanya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pengubahan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variasi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tekanan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udara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karena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adanya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suara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variasi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isyarat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listrik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  <a:endParaRPr lang="ko-KR" altLang="en-US" sz="14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508781"/>
            <a:ext cx="856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Suara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pemampatan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mekanis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gelombang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longitudinal yang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merambat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melalui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medium. Medium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zat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perantara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berupa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zat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cair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padat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gas.</a:t>
            </a:r>
            <a:endParaRPr lang="ko-KR" altLang="en-US" sz="14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4B8E324-2F78-495C-A161-E5485B5840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" b="26169"/>
          <a:stretch/>
        </p:blipFill>
        <p:spPr>
          <a:xfrm>
            <a:off x="1070504" y="1806558"/>
            <a:ext cx="2701398" cy="1989418"/>
          </a:xfrm>
        </p:spPr>
      </p:pic>
    </p:spTree>
    <p:extLst>
      <p:ext uri="{BB962C8B-B14F-4D97-AF65-F5344CB8AC3E}">
        <p14:creationId xmlns:p14="http://schemas.microsoft.com/office/powerpoint/2010/main" val="187824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VIDEO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14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2150797" y="3939444"/>
            <a:ext cx="9144000" cy="776530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Kamera</a:t>
            </a:r>
            <a:r>
              <a:rPr lang="en-US" altLang="ko-K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Video</a:t>
            </a:r>
            <a:endParaRPr lang="ko-KR" alt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3968" y="2431935"/>
            <a:ext cx="3935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merekam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citra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bergerak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berupa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video.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memungkinkan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film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berdurasi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pendek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panjang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  <a:endParaRPr lang="ko-KR" altLang="en-US" sz="14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508781"/>
            <a:ext cx="856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Video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menangkap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merekam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memproses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mentransmisikan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menata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ulang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bergerak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Biasanya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film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seluloid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sinyal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elektronik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media digital. </a:t>
            </a:r>
            <a:endParaRPr lang="ko-KR" altLang="en-US" sz="14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2A7417E-F224-4633-8925-FA68909E6D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" b="9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9795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GERAKAN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10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356513"/>
            <a:ext cx="7740352" cy="776530"/>
          </a:xfrm>
        </p:spPr>
        <p:txBody>
          <a:bodyPr/>
          <a:lstStyle/>
          <a:p>
            <a:r>
              <a:rPr lang="sv-SE" altLang="ko-KR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Gerakan menjadi peranti dalam komputer. Gerakan manusia yang berjarak jauh bisa terdeteksi dengan peranti ini. </a:t>
            </a:r>
            <a:endParaRPr lang="ko-KR" altLang="en-US" sz="1600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961916" y="2842036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Headset</a:t>
            </a:r>
            <a:endParaRPr lang="en-US" altLang="ko-KR" sz="2000" b="1" dirty="0">
              <a:solidFill>
                <a:srgbClr val="A0C45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429" y="3569043"/>
            <a:ext cx="2808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dipasang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kepala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menutup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mata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yang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menangkap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merekam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gerakan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kepala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serta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menayangkan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macam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mata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pemakai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lang="ko-KR" altLang="en-US" sz="1200" dirty="0">
              <a:solidFill>
                <a:srgbClr val="A0C45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090300" y="1202290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Glove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0331" y="1929297"/>
            <a:ext cx="2514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sarung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tangan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merekam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kekuatan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jari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tangan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pemaikainya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dirty="0">
              <a:solidFill>
                <a:srgbClr val="F3C04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EA9AE18-1FF3-4B4A-AF60-652DFB506D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3" b="932"/>
          <a:stretch/>
        </p:blipFill>
        <p:spPr>
          <a:xfrm>
            <a:off x="1907704" y="1203598"/>
            <a:ext cx="2664296" cy="1678483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83334BA-C861-4679-AF1E-67B683DFD43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7" b="2721"/>
          <a:stretch/>
        </p:blipFill>
        <p:spPr>
          <a:xfrm>
            <a:off x="4572000" y="2931790"/>
            <a:ext cx="2664296" cy="1624553"/>
          </a:xfrm>
        </p:spPr>
      </p:pic>
      <p:sp>
        <p:nvSpPr>
          <p:cNvPr id="16" name="Isosceles Triangle 13">
            <a:extLst>
              <a:ext uri="{FF2B5EF4-FFF2-40B4-BE49-F238E27FC236}">
                <a16:creationId xmlns:a16="http://schemas.microsoft.com/office/drawing/2014/main" id="{F435E101-746E-456C-8236-2EBE0CA79152}"/>
              </a:ext>
            </a:extLst>
          </p:cNvPr>
          <p:cNvSpPr/>
          <p:nvPr/>
        </p:nvSpPr>
        <p:spPr>
          <a:xfrm rot="16200000">
            <a:off x="4982670" y="1631046"/>
            <a:ext cx="568058" cy="823586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Isosceles Triangle 13">
            <a:extLst>
              <a:ext uri="{FF2B5EF4-FFF2-40B4-BE49-F238E27FC236}">
                <a16:creationId xmlns:a16="http://schemas.microsoft.com/office/drawing/2014/main" id="{2DBE8ED9-6E86-4AE7-9B67-ABC3D97ACFB7}"/>
              </a:ext>
            </a:extLst>
          </p:cNvPr>
          <p:cNvSpPr/>
          <p:nvPr/>
        </p:nvSpPr>
        <p:spPr>
          <a:xfrm rot="5400000">
            <a:off x="3713906" y="3350786"/>
            <a:ext cx="568058" cy="823586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8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63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CCD4BB16-18EA-4AB1-87D7-2B9DBA4BEED9}"/>
              </a:ext>
            </a:extLst>
          </p:cNvPr>
          <p:cNvSpPr txBox="1">
            <a:spLocks/>
          </p:cNvSpPr>
          <p:nvPr/>
        </p:nvSpPr>
        <p:spPr>
          <a:xfrm>
            <a:off x="1331640" y="195486"/>
            <a:ext cx="6119559" cy="7765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“Sensor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tranduser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mengubah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besaran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mekanis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magnetis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panas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sinar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dan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kimia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tegangan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arus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listrik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Sensor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sering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pendeteksian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saat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pengukuran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pengendalian</a:t>
            </a:r>
            <a:r>
              <a:rPr lang="en-US" altLang="ko-K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  <a:endParaRPr lang="ko-KR" altLang="en-US" sz="1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DA543F-C766-4485-9270-EEA21297EDC3}"/>
              </a:ext>
            </a:extLst>
          </p:cNvPr>
          <p:cNvSpPr/>
          <p:nvPr/>
        </p:nvSpPr>
        <p:spPr>
          <a:xfrm>
            <a:off x="654189" y="4002857"/>
            <a:ext cx="328114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50525A-B6B1-4816-8D5F-765CA9574CDF}"/>
              </a:ext>
            </a:extLst>
          </p:cNvPr>
          <p:cNvSpPr/>
          <p:nvPr/>
        </p:nvSpPr>
        <p:spPr>
          <a:xfrm flipV="1">
            <a:off x="4572000" y="4005323"/>
            <a:ext cx="377479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7E2CDD-4862-432F-809D-2147E44F2B1B}"/>
              </a:ext>
            </a:extLst>
          </p:cNvPr>
          <p:cNvSpPr txBox="1"/>
          <p:nvPr/>
        </p:nvSpPr>
        <p:spPr>
          <a:xfrm>
            <a:off x="1055744" y="4087475"/>
            <a:ext cx="2478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mendeteksi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gunung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merapi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4BD3E-B4E1-4B9A-A2D7-EC148F728213}"/>
              </a:ext>
            </a:extLst>
          </p:cNvPr>
          <p:cNvSpPr txBox="1"/>
          <p:nvPr/>
        </p:nvSpPr>
        <p:spPr>
          <a:xfrm>
            <a:off x="5579954" y="408747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kecepatan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laju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kendaraan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3F49A-8095-4443-81E6-7B6F706BA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89" y="1577291"/>
            <a:ext cx="3281148" cy="2181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DBF4B-F101-48A0-8075-798155D1D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2176"/>
            <a:ext cx="3774793" cy="21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83671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RFID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2400" b="1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(Radio Frequency Identification Device)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39243" cy="1209621"/>
            <a:chOff x="3714846" y="1635646"/>
            <a:chExt cx="4539243" cy="1209621"/>
          </a:xfrm>
        </p:grpSpPr>
        <p:sp>
          <p:nvSpPr>
            <p:cNvPr id="3" name="TextBox 2"/>
            <p:cNvSpPr txBox="1"/>
            <p:nvPr/>
          </p:nvSpPr>
          <p:spPr>
            <a:xfrm>
              <a:off x="3724527" y="2106603"/>
              <a:ext cx="45295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semua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periferal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perangkat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keras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komputer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 yang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digunakan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untuk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memberikan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 dan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sinyal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kendali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untuk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suatu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sistem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pemrosesan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informasi</a:t>
              </a:r>
              <a:endParaRPr lang="ko-KR" altLang="en-US" sz="1400" dirty="0">
                <a:solidFill>
                  <a:schemeClr val="accent4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36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PERANTI MASUKAN</a:t>
              </a:r>
              <a:endParaRPr lang="ko-KR" altLang="en-US" sz="3600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37009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4499" y="2800356"/>
            <a:ext cx="25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4795537" y="1347614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12533" y="3003798"/>
            <a:ext cx="2835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memanfaatkan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gelombang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frekuensi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radio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mengirim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sesuatu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ditempeli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RFID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tersebut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pelacak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RFID. RFID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memantau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sesuatu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radius yang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bervariasi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tergantung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kepada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kekuatan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pemancarnya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3570" y="1574170"/>
            <a:ext cx="28359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Penarikan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biaya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jalan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tol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elektronis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otomatis</a:t>
            </a:r>
            <a:endParaRPr lang="en-US" altLang="ko-KR" sz="1400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Pengidentifikasian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pelacak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jalur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kereta</a:t>
            </a:r>
            <a:endParaRPr lang="en-US" altLang="ko-KR" sz="1400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Aplikasi-aplikasi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pengelolaan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kesehatan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logistic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Pengidentifikasian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hewan</a:t>
            </a:r>
            <a:endParaRPr lang="en-US" altLang="ko-KR" sz="1400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Pelumpuhan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mobil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keamanan</a:t>
            </a:r>
            <a:endParaRPr lang="en-US" altLang="ko-KR" sz="1400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Otentikasi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dokumen</a:t>
            </a:r>
            <a:endParaRPr lang="en-US" altLang="ko-KR" sz="1400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Pelacak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pemain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ski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Pemantauan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peseta pada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lomba</a:t>
            </a:r>
            <a:endParaRPr lang="en-US" altLang="ko-KR" sz="1400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13F018-5DE2-4476-A3F9-D57D88418D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3597"/>
            <a:ext cx="2333622" cy="23336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F95CF2-889B-44E3-B6A4-1535B63D9D73}"/>
              </a:ext>
            </a:extLst>
          </p:cNvPr>
          <p:cNvSpPr/>
          <p:nvPr/>
        </p:nvSpPr>
        <p:spPr>
          <a:xfrm>
            <a:off x="4962345" y="942894"/>
            <a:ext cx="2258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altLang="ko-KR" b="1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b="1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Penggunaan</a:t>
            </a:r>
            <a:endParaRPr lang="en-US" altLang="ko-KR" b="1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63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PEMBACA KARTU MAGNETIK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4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4144932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Pembaca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Kartu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Magnetik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ATM</a:t>
            </a:r>
            <a:endParaRPr lang="en-US" altLang="ko-KR" sz="2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7658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Kartu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magnetik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berbentuk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seperti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kartu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kredit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dilengkapi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pita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magnetik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data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ditempatkan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pita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magnetik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berupa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nomor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induk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pegawai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identitas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bank dan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nomor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rekening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nasabah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lain-lain. </a:t>
            </a:r>
          </a:p>
          <a:p>
            <a:pPr algn="ctr"/>
            <a:endParaRPr lang="en-US" altLang="ko-KR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penggunaan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kartu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magnetik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kartu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ATM. Pada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mesin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ATM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inilah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terdapat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pembaca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kartu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magnetik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213DBE4-F224-40F6-BF57-6BD2FE332759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9" b="88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7323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PEMBACA KARTU CERDAS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3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95537" y="1347614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3570" y="1574170"/>
            <a:ext cx="2835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Kartu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cerdas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smart card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berukuran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kecil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karena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dilengkapi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chip yang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mengandung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prosessor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RAM dan ROM yang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keamanannya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sangatlah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tinggi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Kartu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biasanya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pasien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mengetahui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riwayat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kesehatannya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13F018-5DE2-4476-A3F9-D57D8841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13" y="754598"/>
            <a:ext cx="2843843" cy="36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21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PEMBACA KODE QR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17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4499" y="2800356"/>
            <a:ext cx="25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4795537" y="1347614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12533" y="3003798"/>
            <a:ext cx="2835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Kode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QR(Quick Response)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kode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matriks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kode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batang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dua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dimensi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fungsionalitas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utama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yaitu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mudah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dibaca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pemindai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3570" y="1574170"/>
            <a:ext cx="2835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Berbeda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kode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batang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yang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hanya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menyimpan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horizontal,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kode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QR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mampu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menyimpan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horizontal dan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vertikal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oleh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karena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itu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otomatis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Kode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QR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menampung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banyak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daripada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kode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batang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13F018-5DE2-4476-A3F9-D57D88418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76"/>
          <a:stretch/>
        </p:blipFill>
        <p:spPr>
          <a:xfrm>
            <a:off x="1207767" y="259723"/>
            <a:ext cx="3228448" cy="23381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F95CF2-889B-44E3-B6A4-1535B63D9D73}"/>
              </a:ext>
            </a:extLst>
          </p:cNvPr>
          <p:cNvSpPr/>
          <p:nvPr/>
        </p:nvSpPr>
        <p:spPr>
          <a:xfrm>
            <a:off x="4962345" y="942894"/>
            <a:ext cx="2258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altLang="ko-KR" b="1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b="1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Penggunaan</a:t>
            </a:r>
            <a:endParaRPr lang="en-US" altLang="ko-KR" b="1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8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Terima</a:t>
            </a:r>
            <a:r>
              <a:rPr lang="en-US" altLang="ko-K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Kasih</a:t>
            </a:r>
            <a:endParaRPr lang="ko-KR" alt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Assalamu’alaikum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Warahmatullahi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Wabaraktuh</a:t>
            </a:r>
            <a:endParaRPr lang="ko-KR" altLang="en-US" sz="12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B6AE17B-8C4A-441A-AE12-6EA97D9B75D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:a16="http://schemas.microsoft.com/office/drawing/2014/main" id="{D157A00D-360D-4990-B151-E7E3A2E05E49}"/>
              </a:ext>
            </a:extLst>
          </p:cNvPr>
          <p:cNvSpPr txBox="1"/>
          <p:nvPr/>
        </p:nvSpPr>
        <p:spPr>
          <a:xfrm>
            <a:off x="3491880" y="1059582"/>
            <a:ext cx="529258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Modul 1 Dasar-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 (Ir.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Eka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Kusmayadi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M.Hum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 marL="228600" indent="-228600">
              <a:buAutoNum type="arabicPeriod"/>
            </a:pP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Pengantar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Edisi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Revisi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(Abdul Kadir dan Terra Ch.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Triwahyuni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http://suyeks.blog.st3telkom.ac.id/2016/10/27/piranti-masukan-piranti-pengetikan-piranti-penunjuk-pengambil-gambar-terformat-pengambil-gambar-tidak-terformat-suara-video-gerakan-sensor-rfid-qr-code/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28600" indent="-228600">
              <a:buAutoNum type="arabicPeriod"/>
            </a:pP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https://emagz.blog.uns.ac.id/kuliah/peranti-masukan/</a:t>
            </a:r>
            <a:endParaRPr lang="en-ID" altLang="ko-KR" sz="1200" b="1" dirty="0">
              <a:solidFill>
                <a:srgbClr val="A0C45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A7B113-9AA0-4BB4-A786-D8F061D6FE59}"/>
              </a:ext>
            </a:extLst>
          </p:cNvPr>
          <p:cNvSpPr txBox="1"/>
          <p:nvPr/>
        </p:nvSpPr>
        <p:spPr>
          <a:xfrm>
            <a:off x="711704" y="3260472"/>
            <a:ext cx="223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SUMBER REFERENSI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0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3926" y="2029405"/>
            <a:ext cx="6948264" cy="542078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JENIS-JENIS PERANTI MASUKAN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16200000">
            <a:off x="3408408" y="2871246"/>
            <a:ext cx="2067694" cy="24768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6308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 PENGETIKAN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2400" b="1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(Typing Device)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55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2412484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Keyboard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6116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pemasukan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mengubah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huruf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angka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ataupun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kode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lain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isyarat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listrik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diproses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computer.”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garis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bsar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keyboard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biasanya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terdiri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atas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tombol-tombol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Pengetikan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Angka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Fungsi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Kontrol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D71C5F5-AAB1-44D9-91CC-BEE7A11062E9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2" b="19122"/>
          <a:stretch>
            <a:fillRect/>
          </a:stretch>
        </p:blipFill>
        <p:spPr>
          <a:xfrm>
            <a:off x="3225800" y="1184275"/>
            <a:ext cx="3146425" cy="1943100"/>
          </a:xfrm>
        </p:spPr>
      </p:pic>
    </p:spTree>
    <p:extLst>
      <p:ext uri="{BB962C8B-B14F-4D97-AF65-F5344CB8AC3E}">
        <p14:creationId xmlns:p14="http://schemas.microsoft.com/office/powerpoint/2010/main" val="324424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4144932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Teller Machine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765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memungkinkan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transaksi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pengambilan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uang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tunai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pembayaran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berbagai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tagihan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transfer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uang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bahkan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memesan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tiket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kereta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Sebagai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masukan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memungkinkan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pemasukkan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nomor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PIN, nominal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uang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memilih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memu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serta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Memungkinkan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pemakai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melihat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hasil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transaksinya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213DBE4-F224-40F6-BF57-6BD2FE332759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9" b="88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792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2412484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Point of Sales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611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toko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toko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memasukan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pembelian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selain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tombol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seperti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keyboard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lengkap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angka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juga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terdapat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tambahan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memungkinkan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memproses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kartu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kredit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9F5D5AF-634F-4E90-8005-3DAC1C95E822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2" b="191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27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 PENUNJUKAN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2400" b="1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(Pointing Device)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89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996</Words>
  <Application>Microsoft Office PowerPoint</Application>
  <PresentationFormat>On-screen Show (16:9)</PresentationFormat>
  <Paragraphs>105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Arial Unicode MS</vt:lpstr>
      <vt:lpstr>Lato</vt:lpstr>
      <vt:lpstr>Wingdings</vt:lpstr>
      <vt:lpstr>Cover and End Slide Master</vt:lpstr>
      <vt:lpstr>Contents Slide Master</vt:lpstr>
      <vt:lpstr>Section Break Slide Master</vt:lpstr>
      <vt:lpstr>PERANTI MASUKAN</vt:lpstr>
      <vt:lpstr>DEFINISI PERANTI MASUKAN</vt:lpstr>
      <vt:lpstr>PowerPoint Presentation</vt:lpstr>
      <vt:lpstr>JENIS-JENIS PERANTI MASUKAN</vt:lpstr>
      <vt:lpstr>PERANTI PENGETIKAN (Typing Device)</vt:lpstr>
      <vt:lpstr>PowerPoint Presentation</vt:lpstr>
      <vt:lpstr>PowerPoint Presentation</vt:lpstr>
      <vt:lpstr>PowerPoint Presentation</vt:lpstr>
      <vt:lpstr>PERANTI PENUNJUKAN (Pointing Device)</vt:lpstr>
      <vt:lpstr>PowerPoint Presentation</vt:lpstr>
      <vt:lpstr>PowerPoint Presentation</vt:lpstr>
      <vt:lpstr>PowerPoint Presentation</vt:lpstr>
      <vt:lpstr>PENGAMBIL GAMBAR TERFORMAT (Formatted Image capture)</vt:lpstr>
      <vt:lpstr>PowerPoint Presentation</vt:lpstr>
      <vt:lpstr>PowerPoint Presentation</vt:lpstr>
      <vt:lpstr>PowerPoint Presentation</vt:lpstr>
      <vt:lpstr>PowerPoint Presentation</vt:lpstr>
      <vt:lpstr>PENGAMBIL GAMBAR TIDAK TERFORMAT  (No Formatted Image capture)</vt:lpstr>
      <vt:lpstr>PowerPoint Presentation</vt:lpstr>
      <vt:lpstr>PowerPoint Presentation</vt:lpstr>
      <vt:lpstr>SUARA</vt:lpstr>
      <vt:lpstr>Mikrofon</vt:lpstr>
      <vt:lpstr>VIDEO</vt:lpstr>
      <vt:lpstr>Kamera Video</vt:lpstr>
      <vt:lpstr>GERAKAN</vt:lpstr>
      <vt:lpstr>Gerakan menjadi peranti dalam komputer. Gerakan manusia yang berjarak jauh bisa terdeteksi dengan peranti ini. </vt:lpstr>
      <vt:lpstr>SENSOR</vt:lpstr>
      <vt:lpstr>PowerPoint Presentation</vt:lpstr>
      <vt:lpstr>RFID (Radio Frequency Identification Device)</vt:lpstr>
      <vt:lpstr>PowerPoint Presentation</vt:lpstr>
      <vt:lpstr>PEMBACA KARTU MAGNETIK</vt:lpstr>
      <vt:lpstr>PowerPoint Presentation</vt:lpstr>
      <vt:lpstr>PEMBACA KARTU CERDAS</vt:lpstr>
      <vt:lpstr>PowerPoint Presentation</vt:lpstr>
      <vt:lpstr>PEMBACA KODE QR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reyaldiferza@gmail.com</cp:lastModifiedBy>
  <cp:revision>94</cp:revision>
  <dcterms:created xsi:type="dcterms:W3CDTF">2016-11-15T01:04:21Z</dcterms:created>
  <dcterms:modified xsi:type="dcterms:W3CDTF">2019-09-17T03:37:59Z</dcterms:modified>
</cp:coreProperties>
</file>