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5"/>
  </p:notesMasterIdLst>
  <p:handoutMasterIdLst>
    <p:handoutMasterId r:id="rId36"/>
  </p:handoutMasterIdLst>
  <p:sldIdLst>
    <p:sldId id="256" r:id="rId4"/>
    <p:sldId id="287" r:id="rId5"/>
    <p:sldId id="258" r:id="rId6"/>
    <p:sldId id="259" r:id="rId7"/>
    <p:sldId id="308" r:id="rId8"/>
    <p:sldId id="284" r:id="rId9"/>
    <p:sldId id="313" r:id="rId10"/>
    <p:sldId id="276" r:id="rId11"/>
    <p:sldId id="326" r:id="rId12"/>
    <p:sldId id="327" r:id="rId13"/>
    <p:sldId id="328" r:id="rId14"/>
    <p:sldId id="329" r:id="rId15"/>
    <p:sldId id="314" r:id="rId16"/>
    <p:sldId id="315" r:id="rId17"/>
    <p:sldId id="330" r:id="rId18"/>
    <p:sldId id="316" r:id="rId19"/>
    <p:sldId id="331" r:id="rId20"/>
    <p:sldId id="318" r:id="rId21"/>
    <p:sldId id="272" r:id="rId22"/>
    <p:sldId id="321" r:id="rId23"/>
    <p:sldId id="320" r:id="rId24"/>
    <p:sldId id="332" r:id="rId25"/>
    <p:sldId id="334" r:id="rId26"/>
    <p:sldId id="335" r:id="rId27"/>
    <p:sldId id="333" r:id="rId28"/>
    <p:sldId id="336" r:id="rId29"/>
    <p:sldId id="337" r:id="rId30"/>
    <p:sldId id="338" r:id="rId31"/>
    <p:sldId id="339" r:id="rId32"/>
    <p:sldId id="282" r:id="rId33"/>
    <p:sldId id="294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A0C458"/>
    <a:srgbClr val="F26D9A"/>
    <a:srgbClr val="76B1D1"/>
    <a:srgbClr val="C865FF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82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5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787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8" r:id="rId15"/>
    <p:sldLayoutId id="2147483680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MULTIMEDIA DAN VIRTUAL REALITY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multimedia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menyampaikan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menarik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Gambar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sangat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berguna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menyampaikan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dijelaskan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kata-kata.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301A1-A124-49B2-B4BC-466491A75C62}"/>
              </a:ext>
            </a:extLst>
          </p:cNvPr>
          <p:cNvSpPr txBox="1"/>
          <p:nvPr/>
        </p:nvSpPr>
        <p:spPr>
          <a:xfrm>
            <a:off x="287526" y="555526"/>
            <a:ext cx="856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endParaRPr lang="ko-KR" altLang="en-US" sz="36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EA7EB-E26B-485B-9CD2-A923F8D7572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8748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Animasi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berarti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bergerak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400CE-9AC5-4A39-80CD-A091D56FE532}"/>
              </a:ext>
            </a:extLst>
          </p:cNvPr>
          <p:cNvSpPr txBox="1"/>
          <p:nvPr/>
        </p:nvSpPr>
        <p:spPr>
          <a:xfrm>
            <a:off x="287526" y="555526"/>
            <a:ext cx="856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ANIMASI</a:t>
            </a:r>
            <a:endParaRPr lang="ko-KR" altLang="en-US" sz="36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3F296-A814-4D38-AEBA-3D5E3D0F17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3447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meyertakan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sererentan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menyiratkan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kejadian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disertai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E7424-E91E-457A-92F3-25DE7FB759CF}"/>
              </a:ext>
            </a:extLst>
          </p:cNvPr>
          <p:cNvSpPr txBox="1"/>
          <p:nvPr/>
        </p:nvSpPr>
        <p:spPr>
          <a:xfrm>
            <a:off x="287526" y="555526"/>
            <a:ext cx="856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</a:t>
            </a:r>
            <a:endParaRPr lang="ko-KR" altLang="en-US" sz="36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0D057-E622-458F-8A82-33FAF6C2E14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3082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UNTUK MENCIPTAKAN PROGRAM MULTIMEDIA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9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35646"/>
            <a:ext cx="393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khusus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ditujukan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multimedia </a:t>
            </a:r>
            <a:r>
              <a:rPr lang="en-US" altLang="ko-K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disebut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Multimedia Authoring System</a:t>
            </a:r>
            <a:r>
              <a:rPr lang="en-US" altLang="ko-K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UNTUK MENCIPTAKAN PROGRAM MULTIMEDIA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357A9-00CF-4761-9154-164031B9191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2264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1619672" y="3307804"/>
            <a:ext cx="5904656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rgbClr val="FF9797"/>
                </a:solidFill>
                <a:latin typeface="+mj-lt"/>
                <a:cs typeface="Arial" pitchFamily="34" charset="0"/>
              </a:rPr>
              <a:t>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195614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VIRTUAL REALITY</a:t>
            </a:r>
            <a:endParaRPr lang="ko-KR" altLang="en-US" sz="3200" b="1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8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817623"/>
            <a:chOff x="3714846" y="1635646"/>
            <a:chExt cx="4529562" cy="1817623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Virtual reality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teknologi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memungkinkan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seseorang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melakukan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simulasi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terhadap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objek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nyata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menggunakan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mampu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membangkitkan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suasana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tiga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dimensi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sehingga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pemakai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seolah-olah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terlibat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fisik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VIRTUAL REALITY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457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 VIRTUAL REALITY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05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961916" y="2842036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Headset</a:t>
            </a:r>
            <a:endParaRPr lang="en-US" altLang="ko-KR" sz="2000" b="1" dirty="0">
              <a:solidFill>
                <a:srgbClr val="A0C45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429" y="3569043"/>
            <a:ext cx="2808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dipasang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kepala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menutup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yang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menangkap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merekam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gerakan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kepala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serta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menayangkan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macam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mata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2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200" dirty="0">
              <a:solidFill>
                <a:srgbClr val="A0C45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090300" y="1202290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Glove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331" y="1929297"/>
            <a:ext cx="2514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sarung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tangan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merekam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kekuatan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jari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tangan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pemaikainya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rgbClr val="F3C04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EA9AE18-1FF3-4B4A-AF60-652DFB506D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3" b="932"/>
          <a:stretch/>
        </p:blipFill>
        <p:spPr>
          <a:xfrm>
            <a:off x="1907704" y="1203598"/>
            <a:ext cx="2664296" cy="1678483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83334BA-C861-4679-AF1E-67B683DFD43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" b="2721"/>
          <a:stretch/>
        </p:blipFill>
        <p:spPr>
          <a:xfrm>
            <a:off x="4572000" y="2931790"/>
            <a:ext cx="2664296" cy="1624553"/>
          </a:xfrm>
        </p:spPr>
      </p:pic>
      <p:sp>
        <p:nvSpPr>
          <p:cNvPr id="16" name="Isosceles Triangle 13">
            <a:extLst>
              <a:ext uri="{FF2B5EF4-FFF2-40B4-BE49-F238E27FC236}">
                <a16:creationId xmlns:a16="http://schemas.microsoft.com/office/drawing/2014/main" id="{F435E101-746E-456C-8236-2EBE0CA79152}"/>
              </a:ext>
            </a:extLst>
          </p:cNvPr>
          <p:cNvSpPr/>
          <p:nvPr/>
        </p:nvSpPr>
        <p:spPr>
          <a:xfrm rot="16200000">
            <a:off x="4982670" y="1631046"/>
            <a:ext cx="568058" cy="823586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2DBE8ED9-6E86-4AE7-9B67-ABC3D97ACFB7}"/>
              </a:ext>
            </a:extLst>
          </p:cNvPr>
          <p:cNvSpPr/>
          <p:nvPr/>
        </p:nvSpPr>
        <p:spPr>
          <a:xfrm rot="5400000">
            <a:off x="3713906" y="3350786"/>
            <a:ext cx="568058" cy="823586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2483768" y="3147814"/>
            <a:ext cx="4176464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rgbClr val="FF9797"/>
                </a:solidFill>
                <a:latin typeface="+mj-lt"/>
                <a:cs typeface="Arial" pitchFamily="34" charset="0"/>
              </a:rPr>
              <a:t> MULTIMEDIA</a:t>
            </a:r>
          </a:p>
        </p:txBody>
      </p: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35646"/>
            <a:ext cx="393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Walker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peralatan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dimaksudkan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memantau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kaki dan juga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megatur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kaki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agar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merasakan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kalau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melangkah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dunia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nyata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WALKER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C2C07E-2187-4004-BC8A-59BC07B937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2" t="432" r="501" b="67574"/>
          <a:stretch/>
        </p:blipFill>
        <p:spPr>
          <a:xfrm>
            <a:off x="1070504" y="1806558"/>
            <a:ext cx="2701398" cy="1989418"/>
          </a:xfrm>
        </p:spPr>
      </p:pic>
    </p:spTree>
    <p:extLst>
      <p:ext uri="{BB962C8B-B14F-4D97-AF65-F5344CB8AC3E}">
        <p14:creationId xmlns:p14="http://schemas.microsoft.com/office/powerpoint/2010/main" val="272096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 KERJA VIRTUAL REALITY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246903"/>
            <a:ext cx="39358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melihat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dunia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sebenarnya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gambar-gambar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dinamis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headphone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speaker,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mendengar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realistik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headphone, gloves, dan walker,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semua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gerakan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dipantau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reaksi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merasakan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sedang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situasi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nyata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fisik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maupun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psikologis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771550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 </a:t>
            </a:r>
            <a:r>
              <a:rPr lang="en-US" altLang="ko-KR" sz="20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C2C07E-2187-4004-BC8A-59BC07B937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300" r="-930" b="19280"/>
          <a:stretch/>
        </p:blipFill>
        <p:spPr>
          <a:xfrm>
            <a:off x="1070504" y="1806558"/>
            <a:ext cx="2701398" cy="1989418"/>
          </a:xfrm>
        </p:spPr>
      </p:pic>
    </p:spTree>
    <p:extLst>
      <p:ext uri="{BB962C8B-B14F-4D97-AF65-F5344CB8AC3E}">
        <p14:creationId xmlns:p14="http://schemas.microsoft.com/office/powerpoint/2010/main" val="128057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 VIRTUAL REALITY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92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81353" y="1772694"/>
            <a:ext cx="1884382" cy="1884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30171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043999" y="1416295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043999" y="2326676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6043999" y="3237057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17985" y="1527556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PENELITIAN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17985" y="243987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PENDIDIKAN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17985" y="3352192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HIBURAN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452" y="2326620"/>
            <a:ext cx="1869283" cy="776530"/>
          </a:xfrm>
        </p:spPr>
        <p:txBody>
          <a:bodyPr/>
          <a:lstStyle/>
          <a:p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virtual reality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meliputi</a:t>
            </a:r>
            <a:endParaRPr lang="ko-KR" altLang="en-US" sz="1600" b="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276545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1971559" y="975317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1971559" y="1885698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1971559" y="2796079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382BC3-4F45-4BC9-AD77-22C301A316D1}"/>
              </a:ext>
            </a:extLst>
          </p:cNvPr>
          <p:cNvSpPr/>
          <p:nvPr/>
        </p:nvSpPr>
        <p:spPr>
          <a:xfrm>
            <a:off x="1971559" y="3706459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947026" y="108657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MANUFAKTUR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179512" y="1998896"/>
            <a:ext cx="1704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-947026" y="291121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MILITER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3C621-48DB-4F5E-B0A3-3205F59EA947}"/>
              </a:ext>
            </a:extLst>
          </p:cNvPr>
          <p:cNvSpPr txBox="1"/>
          <p:nvPr/>
        </p:nvSpPr>
        <p:spPr>
          <a:xfrm>
            <a:off x="-947026" y="383132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KEDOKTERAN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5631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EFEK NEGATIF VIRTUAL REALITY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3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386736"/>
            <a:chOff x="3714846" y="1635646"/>
            <a:chExt cx="4529562" cy="1386736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Tubuh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mengalami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ketidakseimbangan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antara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indera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juga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indera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lainnya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sehingga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membuat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tubuh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pun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mudah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mengalami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mual-mual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sakit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kepala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000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Efek</a:t>
              </a:r>
              <a:r>
                <a:rPr lang="en-US" altLang="ko-KR" sz="2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Negatif</a:t>
              </a:r>
              <a:r>
                <a:rPr lang="en-US" altLang="ko-KR" sz="2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VR : </a:t>
              </a:r>
              <a:r>
                <a:rPr lang="en-US" altLang="ko-KR" sz="2000" b="1" u="sng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Cyber Sickness</a:t>
              </a:r>
              <a:endParaRPr lang="ko-KR" altLang="en-US" sz="2000" b="1" u="sng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4BBD00-BF8C-4418-9F40-957B63F2DB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6" r="23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23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1619672" y="3307804"/>
            <a:ext cx="5904656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rgbClr val="FF9797"/>
                </a:solidFill>
                <a:latin typeface="+mj-lt"/>
                <a:cs typeface="Arial" pitchFamily="34" charset="0"/>
              </a:rPr>
              <a:t>AUGMENTED REALITY</a:t>
            </a:r>
          </a:p>
        </p:txBody>
      </p:sp>
    </p:spTree>
    <p:extLst>
      <p:ext uri="{BB962C8B-B14F-4D97-AF65-F5344CB8AC3E}">
        <p14:creationId xmlns:p14="http://schemas.microsoft.com/office/powerpoint/2010/main" val="390249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602179"/>
            <a:chOff x="3714846" y="1635646"/>
            <a:chExt cx="4529562" cy="160217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Augmented reality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konsep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menggabungkan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digital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gambar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 video, audio)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lingkungan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nyata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ditampilkan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waktu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nyata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(real time). “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AUGMENTED REALITY</a:t>
              </a:r>
              <a:endParaRPr lang="ko-KR" altLang="en-US" sz="2000" b="1" u="sng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F562F53-2CBF-4D67-B640-A39FB1C7E1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6" t="-176" r="9390" b="176"/>
          <a:stretch/>
        </p:blipFill>
        <p:spPr>
          <a:xfrm>
            <a:off x="3836710" y="731206"/>
            <a:ext cx="1440672" cy="1803564"/>
          </a:xfrm>
        </p:spPr>
      </p:pic>
    </p:spTree>
    <p:extLst>
      <p:ext uri="{BB962C8B-B14F-4D97-AF65-F5344CB8AC3E}">
        <p14:creationId xmlns:p14="http://schemas.microsoft.com/office/powerpoint/2010/main" val="11956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47105"/>
            <a:ext cx="3935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Memperoleh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tulisan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sedang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disorot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ponsel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Mencoba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pakaian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webcam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berbelanja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Menampilkan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wisata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ditunjuk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kamera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meja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belakang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ruangan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disorot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ponsel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771550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855167-1D28-493D-9752-C181D2AD1B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4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165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MULTIMEDIA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906274"/>
            <a:ext cx="52925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Vaughan, T. (2011). Multimedia: Making It Work 8th Edition. New York: </a:t>
            </a:r>
            <a:r>
              <a:rPr lang="en-US" altLang="ko-KR" sz="1200" b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McGraw-Hill.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386736"/>
            <a:chOff x="3714846" y="1635646"/>
            <a:chExt cx="4529562" cy="1386736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Multimedia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interaksi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antara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gambar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statis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animasi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dan video,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merupakan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elemen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multimedia (Perry,1994).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MULTIMEDIA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 MULTIMEDIA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81353" y="1772694"/>
            <a:ext cx="1884382" cy="1884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30171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043999" y="1416295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043999" y="2326676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6043999" y="3237057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17985" y="1527556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PENYAJIAN INFORMASI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17985" y="243987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KIOS INTERAKTIF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17985" y="3352192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TELEKONFERENSI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452" y="2326620"/>
            <a:ext cx="1869283" cy="776530"/>
          </a:xfrm>
        </p:spPr>
        <p:txBody>
          <a:bodyPr/>
          <a:lstStyle/>
          <a:p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600" b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Multimedia </a:t>
            </a:r>
            <a:r>
              <a:rPr lang="en-US" altLang="ko-KR" sz="1600" b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meliputi</a:t>
            </a:r>
            <a:endParaRPr lang="ko-KR" altLang="en-US" sz="1600" b="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276545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1971559" y="975317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1971559" y="1885698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1971559" y="2796079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382BC3-4F45-4BC9-AD77-22C301A316D1}"/>
              </a:ext>
            </a:extLst>
          </p:cNvPr>
          <p:cNvSpPr/>
          <p:nvPr/>
        </p:nvSpPr>
        <p:spPr>
          <a:xfrm>
            <a:off x="1971559" y="3706459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947026" y="108657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PRESENTASI BISNIS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179512" y="1998896"/>
            <a:ext cx="170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PELATIHAN BERBASIS KOMPUTER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-947026" y="291121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HIBURAN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3C621-48DB-4F5E-B0A3-3205F59EA947}"/>
              </a:ext>
            </a:extLst>
          </p:cNvPr>
          <p:cNvSpPr txBox="1"/>
          <p:nvPr/>
        </p:nvSpPr>
        <p:spPr>
          <a:xfrm>
            <a:off x="-947026" y="383132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PENDIDIKAN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 MULTIMEDIA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yang paling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umum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menyajikan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perintah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ataupun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GUI. 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disajikan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berbagai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maupun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ukuran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555526"/>
            <a:ext cx="856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TEKS</a:t>
            </a:r>
            <a:endParaRPr lang="ko-KR" altLang="en-US" sz="36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758A8A-5560-45C5-A4E6-66CDCF4E91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4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ampuh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menyajikan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tertentu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misalnya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memperdengarkan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pelafalan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Inggris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bantuan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mendengar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bunyi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6879FCD-624B-4205-924E-EA365BB1BC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8508" r="7107" b="18409"/>
          <a:stretch/>
        </p:blipFill>
        <p:spPr>
          <a:xfrm>
            <a:off x="1070504" y="1806558"/>
            <a:ext cx="2701398" cy="19894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EA816-8B74-49E7-8005-32356C5D2CBB}"/>
              </a:ext>
            </a:extLst>
          </p:cNvPr>
          <p:cNvSpPr txBox="1"/>
          <p:nvPr/>
        </p:nvSpPr>
        <p:spPr>
          <a:xfrm>
            <a:off x="287526" y="555526"/>
            <a:ext cx="856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endParaRPr lang="ko-KR" altLang="en-US" sz="36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93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563</Words>
  <Application>Microsoft Office PowerPoint</Application>
  <PresentationFormat>On-screen Show (16:9)</PresentationFormat>
  <Paragraphs>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Arial Unicode MS</vt:lpstr>
      <vt:lpstr>Calibri</vt:lpstr>
      <vt:lpstr>Lato</vt:lpstr>
      <vt:lpstr>Cover and End Slide Master</vt:lpstr>
      <vt:lpstr>Contents Slide Master</vt:lpstr>
      <vt:lpstr>Section Break Slide Master</vt:lpstr>
      <vt:lpstr>MULTIMEDIA DAN VIRTUAL REALITY</vt:lpstr>
      <vt:lpstr>PowerPoint Presentation</vt:lpstr>
      <vt:lpstr>DEFINISI MULTIMEDIA</vt:lpstr>
      <vt:lpstr>PowerPoint Presentation</vt:lpstr>
      <vt:lpstr>APLIKASI MULTIMEDIA</vt:lpstr>
      <vt:lpstr>Aplikasi Multimedia meliputi</vt:lpstr>
      <vt:lpstr>ELEMEN MULTIMEDIA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UNTUK MENCIPTAKAN PROGRAM MULTIMEDIA</vt:lpstr>
      <vt:lpstr>PowerPoint Presentation</vt:lpstr>
      <vt:lpstr>PowerPoint Presentation</vt:lpstr>
      <vt:lpstr>DEFINISI VIRTUAL REALITY</vt:lpstr>
      <vt:lpstr>PowerPoint Presentation</vt:lpstr>
      <vt:lpstr>PERANTI VIRTUAL REALITY</vt:lpstr>
      <vt:lpstr>PowerPoint Presentation</vt:lpstr>
      <vt:lpstr>PowerPoint Presentation</vt:lpstr>
      <vt:lpstr>CARA KERJA VIRTUAL REALITY</vt:lpstr>
      <vt:lpstr>PowerPoint Presentation</vt:lpstr>
      <vt:lpstr>APLIKASI VIRTUAL REALITY</vt:lpstr>
      <vt:lpstr>Aplikasi virtual reality meliputi</vt:lpstr>
      <vt:lpstr>EFEK NEGATIF VIRTUAL REALITY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134</cp:revision>
  <dcterms:created xsi:type="dcterms:W3CDTF">2016-11-15T01:04:21Z</dcterms:created>
  <dcterms:modified xsi:type="dcterms:W3CDTF">2019-11-28T15:11:50Z</dcterms:modified>
</cp:coreProperties>
</file>