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8" r:id="rId5"/>
    <p:sldId id="259" r:id="rId6"/>
    <p:sldId id="308" r:id="rId7"/>
    <p:sldId id="284" r:id="rId8"/>
    <p:sldId id="313" r:id="rId9"/>
    <p:sldId id="287" r:id="rId10"/>
    <p:sldId id="331" r:id="rId11"/>
    <p:sldId id="272" r:id="rId12"/>
    <p:sldId id="280" r:id="rId13"/>
    <p:sldId id="276" r:id="rId14"/>
    <p:sldId id="333" r:id="rId15"/>
    <p:sldId id="334" r:id="rId16"/>
    <p:sldId id="335" r:id="rId17"/>
    <p:sldId id="338" r:id="rId18"/>
    <p:sldId id="339" r:id="rId19"/>
    <p:sldId id="328" r:id="rId20"/>
    <p:sldId id="332" r:id="rId21"/>
    <p:sldId id="265" r:id="rId22"/>
    <p:sldId id="282" r:id="rId23"/>
    <p:sldId id="294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A0C458"/>
    <a:srgbClr val="76B1D1"/>
    <a:srgbClr val="FF9797"/>
    <a:srgbClr val="C865FF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70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23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2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55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5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1A1D255-9E98-400D-A903-7954F5BF66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3" b="8773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TELEKOMUNIKASI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Perbedaan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508392" y="1563638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2835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Contiune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lintasannya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Kemungkinan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error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Perbaikan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error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terkena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noise.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Sukar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modifikasi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konsep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Boros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Bandwidth.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6425" y="1790194"/>
            <a:ext cx="2835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discrete ( 0 dan 1 ).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Kemungkinan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error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kecil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Perbaikan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error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noise.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modifikasi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konsep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/bit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hemat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bandwith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E69218-3EA6-4AE6-9A92-BC65242143BF}"/>
              </a:ext>
            </a:extLst>
          </p:cNvPr>
          <p:cNvSpPr txBox="1">
            <a:spLocks/>
          </p:cNvSpPr>
          <p:nvPr/>
        </p:nvSpPr>
        <p:spPr>
          <a:xfrm>
            <a:off x="2442338" y="859108"/>
            <a:ext cx="1999456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2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Analog</a:t>
            </a:r>
            <a:endParaRPr lang="ko-KR" altLang="en-US" sz="2400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1271D1-18C9-4E7B-A0DC-DA704AC7F965}"/>
              </a:ext>
            </a:extLst>
          </p:cNvPr>
          <p:cNvSpPr txBox="1">
            <a:spLocks/>
          </p:cNvSpPr>
          <p:nvPr/>
        </p:nvSpPr>
        <p:spPr>
          <a:xfrm>
            <a:off x="5804663" y="859108"/>
            <a:ext cx="1999456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2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</a:t>
            </a:r>
            <a:endParaRPr lang="ko-KR" altLang="en-US" sz="2400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347614"/>
            <a:ext cx="3935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 :</a:t>
            </a: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melibatkan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telepon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pertama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mengirimkan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digital dan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modem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diubah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analog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analog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mengalir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jaringan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trelepon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analog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diubah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oleh modem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digital pada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bagian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penerima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Pertukaran</a:t>
            </a:r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Analog dan Digital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DB952-999E-4F47-8F98-1A44426341D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 DATA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3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770215"/>
            <a:ext cx="3935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dinyatakan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istilah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 (bit rate) 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menyatakan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 per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detik</a:t>
            </a:r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baut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menyatakan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 DATA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BC313-634D-41EA-A2BA-C9B0DF955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8025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SPEKTRUM FREKUENSI DAN LEBAR JALUR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770215"/>
            <a:ext cx="3935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“Spektrum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menyatakan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jangkauan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dikandung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 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</a:p>
          <a:p>
            <a:pPr algn="just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persamaan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Sin(2</a:t>
            </a:r>
            <a:r>
              <a:rPr lang="el-GR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π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f1t) + 1/3 Sin(2</a:t>
            </a:r>
            <a:r>
              <a:rPr lang="el-GR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π(3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f1)t)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Spektrum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meliputi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f1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hingga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f1 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SPEKTRUM FREKUENSI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7AD4-B836-493E-A040-83B20BFC7A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3573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770215"/>
            <a:ext cx="3935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jalur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berperan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mempengaruhi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data.”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Namun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penggunAan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lebar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jalur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besar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meningkatkan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biaya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Akibatnya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digital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dideteksi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berlebar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jalur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terbatas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 JALUR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00858-C6AF-4B51-99DC-74FAC24B3D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8399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TRANSMISI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8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Transmisi</a:t>
            </a:r>
            <a:r>
              <a:rPr lang="en-US" altLang="ko-KR" sz="32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</a:t>
            </a:r>
            <a:endParaRPr lang="ko-KR" altLang="en-US" sz="3200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83536" y="2663003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Paralel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291830"/>
            <a:ext cx="21895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dikirimkan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Masing-masing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mempunyai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jalurnya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tersendiri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228184" y="91408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Serial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216" y="1535525"/>
            <a:ext cx="218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bit data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dikirimkan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Bit-bit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dikirimkan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8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2966544" y="1334105"/>
            <a:ext cx="3240360" cy="3240360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Arah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Transmisi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58056" y="796535"/>
            <a:ext cx="1457335" cy="14573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559529" y="3089547"/>
            <a:ext cx="1457335" cy="145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220072" y="3111177"/>
            <a:ext cx="1457335" cy="1457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157" y="370134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980" y="3701344"/>
            <a:ext cx="597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Duplex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507" y="1386702"/>
            <a:ext cx="597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Half Duplex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TELEKOMUNIKASI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Telekomunikasi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transmisi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tempat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tempat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lain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gelombang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elektromagnetik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Telekomunikasi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PERANAN TELEKOMUNIKASI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29809" y="1779662"/>
            <a:ext cx="1884382" cy="1884382"/>
          </a:xfrm>
          <a:prstGeom prst="ellipse">
            <a:avLst/>
          </a:prstGeom>
          <a:solidFill>
            <a:srgbClr val="76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550175" y="2429186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126239" y="1959661"/>
            <a:ext cx="619057" cy="619057"/>
          </a:xfrm>
          <a:prstGeom prst="ellipse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126239" y="2870042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00225" y="207092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TELECOMMUTING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00225" y="304107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8" y="2333588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Telekomunikasi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3013915" y="2429186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2305907" y="142320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2305907" y="2333588"/>
            <a:ext cx="619057" cy="619057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797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2305907" y="324396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612678" y="153446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612678" y="244678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TELEKONFERENSI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612678" y="335910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 GRUP KERJA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SEJARAH TELEKOMUNIKASI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44E39E2-D514-4461-AC5C-034391DF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069535"/>
            <a:ext cx="5962032" cy="3240360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308304" y="1197014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0" y="55863"/>
            <a:ext cx="328896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SEJARAH TELEKOMUNIKASI</a:t>
            </a: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 ISYARAT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6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 ISYARAT (SINYAL)</a:t>
            </a:r>
            <a:endParaRPr lang="ko-KR" altLang="en-US" sz="3200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83536" y="2663003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219822"/>
            <a:ext cx="2189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mampu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signal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urutan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 dan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228184" y="91408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Analog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216" y="1535525"/>
            <a:ext cx="21895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gelombang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kontinyu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membawa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karakteristik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gelombang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448</Words>
  <Application>Microsoft Office PowerPoint</Application>
  <PresentationFormat>On-screen Show (16:9)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Arial Unicode MS</vt:lpstr>
      <vt:lpstr>Lato</vt:lpstr>
      <vt:lpstr>Wingdings</vt:lpstr>
      <vt:lpstr>Cover and End Slide Master</vt:lpstr>
      <vt:lpstr>Contents Slide Master</vt:lpstr>
      <vt:lpstr>Section Break Slide Master</vt:lpstr>
      <vt:lpstr>TELEKOMUNIKASI</vt:lpstr>
      <vt:lpstr>DEFINISI TELEKOMUNIKASI</vt:lpstr>
      <vt:lpstr>PowerPoint Presentation</vt:lpstr>
      <vt:lpstr>PERANAN TELEKOMUNIKASI</vt:lpstr>
      <vt:lpstr>Peranan Telekomunikasi</vt:lpstr>
      <vt:lpstr>SEJARAH TELEKOMUNIKASI</vt:lpstr>
      <vt:lpstr>PowerPoint Presentation</vt:lpstr>
      <vt:lpstr>JENIS ISYARAT</vt:lpstr>
      <vt:lpstr>JENIS ISYARAT (SINYAL)</vt:lpstr>
      <vt:lpstr>Perbedaan</vt:lpstr>
      <vt:lpstr>PowerPoint Presentation</vt:lpstr>
      <vt:lpstr>LAJU DATA</vt:lpstr>
      <vt:lpstr>PowerPoint Presentation</vt:lpstr>
      <vt:lpstr>SPEKTRUM FREKUENSI DAN LEBAR JALUR</vt:lpstr>
      <vt:lpstr>PowerPoint Presentation</vt:lpstr>
      <vt:lpstr>PowerPoint Presentation</vt:lpstr>
      <vt:lpstr>TRANSMISI</vt:lpstr>
      <vt:lpstr>Transmisi Data</vt:lpstr>
      <vt:lpstr>Arah Transmisi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138</cp:revision>
  <dcterms:created xsi:type="dcterms:W3CDTF">2016-11-15T01:04:21Z</dcterms:created>
  <dcterms:modified xsi:type="dcterms:W3CDTF">2019-12-02T07:16:04Z</dcterms:modified>
</cp:coreProperties>
</file>