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8" r:id="rId5"/>
    <p:sldId id="259" r:id="rId6"/>
    <p:sldId id="331" r:id="rId7"/>
    <p:sldId id="263" r:id="rId8"/>
    <p:sldId id="308" r:id="rId9"/>
    <p:sldId id="330" r:id="rId10"/>
    <p:sldId id="326" r:id="rId11"/>
    <p:sldId id="280" r:id="rId12"/>
    <p:sldId id="313" r:id="rId13"/>
    <p:sldId id="284" r:id="rId14"/>
    <p:sldId id="276" r:id="rId15"/>
    <p:sldId id="327" r:id="rId16"/>
    <p:sldId id="328" r:id="rId17"/>
    <p:sldId id="329" r:id="rId18"/>
    <p:sldId id="314" r:id="rId19"/>
    <p:sldId id="286" r:id="rId20"/>
    <p:sldId id="282" r:id="rId21"/>
    <p:sldId id="29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C865FF"/>
    <a:srgbClr val="F26D9A"/>
    <a:srgbClr val="A0C458"/>
    <a:srgbClr val="F3C04A"/>
    <a:srgbClr val="76B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82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1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5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0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8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 BUATAN </a:t>
            </a:r>
            <a:r>
              <a:rPr lang="en-US" altLang="ko-KR" sz="28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(ARTIFICIAL INTELLIGENCE)</a:t>
            </a:r>
            <a:endParaRPr lang="ko-KR" altLang="en-US" sz="2800" dirty="0">
              <a:solidFill>
                <a:srgbClr val="FF97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DISIPLIN ILMU KECERDASAN BUATAN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763688" y="1629559"/>
            <a:ext cx="1884382" cy="1884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3684054" y="2279083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4386513" y="832182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386513" y="1742563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386513" y="2652944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386513" y="3563324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60499" y="943443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Natural Language Processing (NLP)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0499" y="1855761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Expert System (ES)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0499" y="2768079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 Recognition (PR)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0499" y="3688186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Robotic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787" y="2183485"/>
            <a:ext cx="1869283" cy="776530"/>
          </a:xfrm>
        </p:spPr>
        <p:txBody>
          <a:bodyPr/>
          <a:lstStyle/>
          <a:p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Disiplin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buatan</a:t>
            </a:r>
            <a:endParaRPr lang="ko-KR" altLang="en-US" sz="1600" b="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1491630"/>
            <a:ext cx="3935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Natural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Languange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Processing (NLP)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Pemrosesan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Bahasa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Alami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salah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mempelajari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pembuatan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menerima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masukan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alami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perkembangannya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NLP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berusaha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mengubah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alami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(bit dan byte)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alami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mengerti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NLP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dijadikan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jembatan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mesin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Natural Language Processing (NLP)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1408D-4D78-4842-AC70-E28BFE925A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1491630"/>
            <a:ext cx="3935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Expert System (ES)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salah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mempelajari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pembuatan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bekerja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layaknya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seorang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ES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pengetahuan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seorang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solusi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pengetahuan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dimilikinya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tadi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ES juga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salah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disiplin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lain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sifatnya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pengetahuan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Expert System (ES)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1408D-4D78-4842-AC70-E28BFE925A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974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1131590"/>
            <a:ext cx="3935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 Recognition (PR)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Pengenalan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Pola,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salah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mempelajari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pembuatan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mengenali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tertentu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Misalnya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mengenali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huruf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tulisan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walaupun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perbedaan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penulisan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huruf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masing-masing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mengenali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bahwa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huruf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huruf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lain : voice recognition, Fingerprint Identification, Face Identification, Handwriting Identification, Optical Character Recognition, Biological Slide Analysis, Robot Vision dan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lainnya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 Recognition (PR)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1408D-4D78-4842-AC70-E28BFE925A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42261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1222887"/>
            <a:ext cx="39358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Robotic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Robotika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salah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menggabungkan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yang lain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termasuk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ketiga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Keempat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di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umum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dipelajari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masih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cabang-cabang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lainnya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Seiring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perkembangan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dimungkinkan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muncul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cabang-cabang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melengkapi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unsur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sehingga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lengkap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mencapai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goal-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sekarang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masih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belum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sempurna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Robotic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1408D-4D78-4842-AC70-E28BFE925A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202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CONTOH-CONTOH APLIKASI KECERDASAN BUATAN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9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CONTOH-CONTOH APLIKASI KECERDASAN BUATAN</a:t>
            </a:r>
            <a:endParaRPr lang="ko-KR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8037" y="3037505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17303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597101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876899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2936634"/>
            <a:ext cx="40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membantu</a:t>
            </a:r>
            <a:r>
              <a:rPr lang="en-ID" altLang="ko-KR" sz="1400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para auditor </a:t>
            </a:r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profesional</a:t>
            </a:r>
            <a:r>
              <a:rPr lang="en-ID" altLang="ko-KR" sz="1400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altLang="ko-KR" sz="1400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mengevaluasi</a:t>
            </a:r>
            <a:r>
              <a:rPr lang="en-ID" altLang="ko-KR" sz="1400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potensi</a:t>
            </a:r>
            <a:r>
              <a:rPr lang="en-ID" altLang="ko-KR" sz="1400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kegagalan</a:t>
            </a:r>
            <a:r>
              <a:rPr lang="en-ID" altLang="ko-KR" sz="1400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pinjaman</a:t>
            </a:r>
            <a:r>
              <a:rPr lang="en-ID" altLang="ko-KR" sz="1400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klien</a:t>
            </a:r>
            <a:endParaRPr lang="ko-KR" altLang="en-US" sz="1400" dirty="0">
              <a:solidFill>
                <a:schemeClr val="accent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5785" y="2307064"/>
            <a:ext cx="392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membantu</a:t>
            </a:r>
            <a:r>
              <a:rPr lang="en-US" altLang="ko-KR" sz="1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operator </a:t>
            </a:r>
            <a:r>
              <a:rPr lang="en-US" altLang="ko-KR" sz="14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monitoring dan </a:t>
            </a:r>
            <a:r>
              <a:rPr lang="en-US" altLang="ko-KR" sz="14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mengontrol</a:t>
            </a:r>
            <a:r>
              <a:rPr lang="en-US" altLang="ko-KR" sz="1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MVS (multiple virtual storage)</a:t>
            </a:r>
            <a:endParaRPr lang="ko-KR" altLang="en-US" sz="1400" dirty="0">
              <a:solidFill>
                <a:schemeClr val="accent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6452" y="1564709"/>
            <a:ext cx="505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menganalisa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struktur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DNA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pembatasan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segmentasi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enzim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paradigmagenerate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test.</a:t>
            </a:r>
            <a:endParaRPr lang="ko-KR" altLang="en-US" sz="1400" dirty="0">
              <a:solidFill>
                <a:schemeClr val="accent3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8849" y="814118"/>
            <a:ext cx="596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memprediksi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kerusakan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jagung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disebabkan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ulat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hitam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memberikan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konsultasi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mendiagnosa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kerusakan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kacang</a:t>
            </a:r>
            <a:r>
              <a:rPr lang="en-US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kedelai</a:t>
            </a:r>
            <a:endParaRPr lang="ko-KR" altLang="en-US" sz="1400" dirty="0">
              <a:solidFill>
                <a:schemeClr val="accent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52" y="965299"/>
            <a:ext cx="230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Bidang Pertanian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3648" y="1685379"/>
            <a:ext cx="1605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Bidang Kimia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552" y="2405459"/>
            <a:ext cx="271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Bidang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4000" y="3125539"/>
            <a:ext cx="17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Bidang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Hukum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7A9D24-1C18-47AB-8A5F-61D4F9005786}"/>
              </a:ext>
            </a:extLst>
          </p:cNvPr>
          <p:cNvSpPr/>
          <p:nvPr/>
        </p:nvSpPr>
        <p:spPr>
          <a:xfrm>
            <a:off x="0" y="3747522"/>
            <a:ext cx="4068000" cy="504000"/>
          </a:xfrm>
          <a:prstGeom prst="rect">
            <a:avLst/>
          </a:prstGeom>
          <a:solidFill>
            <a:srgbClr val="C8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90A76E-625B-4E12-A800-212C95D2EA38}"/>
              </a:ext>
            </a:extLst>
          </p:cNvPr>
          <p:cNvSpPr txBox="1"/>
          <p:nvPr/>
        </p:nvSpPr>
        <p:spPr>
          <a:xfrm>
            <a:off x="4180769" y="3710293"/>
            <a:ext cx="450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membantu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menganalisa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perkiraan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situasi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pertempuran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memberikan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interpretasi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taktik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laporan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sensor </a:t>
            </a:r>
            <a:r>
              <a:rPr lang="en-US" altLang="ko-KR" sz="1400" dirty="0" err="1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intelijen</a:t>
            </a:r>
            <a:r>
              <a:rPr lang="en-US" altLang="ko-KR" sz="1400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A22ED1-5A32-4073-84E6-BD304787EBD8}"/>
              </a:ext>
            </a:extLst>
          </p:cNvPr>
          <p:cNvSpPr txBox="1"/>
          <p:nvPr/>
        </p:nvSpPr>
        <p:spPr>
          <a:xfrm>
            <a:off x="1823122" y="3835678"/>
            <a:ext cx="204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Bidang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Militer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DAD6A6-1C4E-480C-A741-C5140B13ABA1}"/>
              </a:ext>
            </a:extLst>
          </p:cNvPr>
          <p:cNvSpPr/>
          <p:nvPr/>
        </p:nvSpPr>
        <p:spPr>
          <a:xfrm>
            <a:off x="4135" y="4451676"/>
            <a:ext cx="3456000" cy="504000"/>
          </a:xfrm>
          <a:prstGeom prst="rect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865FF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57B1C3-7169-48CB-A1EF-00867FB6E55F}"/>
              </a:ext>
            </a:extLst>
          </p:cNvPr>
          <p:cNvSpPr txBox="1"/>
          <p:nvPr/>
        </p:nvSpPr>
        <p:spPr>
          <a:xfrm>
            <a:off x="3538735" y="4420599"/>
            <a:ext cx="522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simulasi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perancangan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DLC (digital logic circuits) dan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mengajari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pelajar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bagaimana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mengatasi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masalah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sirkuit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elektronik</a:t>
            </a:r>
            <a:r>
              <a:rPr lang="en-US" altLang="ko-KR" sz="1400" dirty="0">
                <a:solidFill>
                  <a:srgbClr val="FF97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rgbClr val="FF97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03916C-E74E-4005-88BC-D704E0CF06C6}"/>
              </a:ext>
            </a:extLst>
          </p:cNvPr>
          <p:cNvSpPr txBox="1"/>
          <p:nvPr/>
        </p:nvSpPr>
        <p:spPr>
          <a:xfrm>
            <a:off x="1149552" y="4509176"/>
            <a:ext cx="211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Bidang</a:t>
            </a:r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Elektronik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1090940"/>
            <a:ext cx="5292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KECERDASAN BUATAN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386736"/>
            <a:chOff x="3714846" y="1635646"/>
            <a:chExt cx="4529562" cy="1386736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Kecerdasan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buatan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kecerdasan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ditambahkan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kepada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bisa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diatur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konteks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ilmiah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KECERDASAN BUATAN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2CB13F-5403-477E-B30B-447AED3EC7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 KECERDASAN BUATAN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0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1244" y="3959858"/>
            <a:ext cx="3688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mesin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berfikir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berfikir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7969053-327B-491D-9A8D-216CA43D2EE7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1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424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DASAR KATEGORI KECERDASAN BUATAN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763688" y="1629559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84054" y="2279083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4386513" y="832182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386513" y="1742563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386513" y="2652944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386513" y="3563324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60499" y="943443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Acting Humanly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0499" y="1855761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Thinking Humanly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0499" y="2768079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Thinking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Rationaly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0499" y="3688186"/>
            <a:ext cx="283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Rationaly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787" y="2183485"/>
            <a:ext cx="1869283" cy="776530"/>
          </a:xfrm>
        </p:spPr>
        <p:txBody>
          <a:bodyPr/>
          <a:lstStyle/>
          <a:p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Disiplin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ilmu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buatan</a:t>
            </a:r>
            <a:endParaRPr lang="ko-KR" altLang="en-US" sz="1600" b="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164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PERBDANDINGAN </a:t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18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 BUATAN &amp; KECERDASAN MANUSIA</a:t>
            </a:r>
            <a:endParaRPr lang="ko-KR" altLang="en-US" sz="3200" b="1" dirty="0">
              <a:solidFill>
                <a:srgbClr val="F3C04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5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632" y="709830"/>
            <a:ext cx="2592000" cy="776530"/>
          </a:xfrm>
        </p:spPr>
        <p:txBody>
          <a:bodyPr/>
          <a:lstStyle/>
          <a:p>
            <a:pPr algn="ctr"/>
            <a:r>
              <a:rPr lang="en-US" altLang="ko-KR" sz="20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</a:t>
            </a:r>
            <a:r>
              <a:rPr lang="en-US" altLang="ko-KR" sz="20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Buatan</a:t>
            </a:r>
            <a:endParaRPr lang="ko-KR" altLang="en-US" sz="2000" dirty="0">
              <a:solidFill>
                <a:srgbClr val="A0C45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3632" y="1563638"/>
            <a:ext cx="25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508392" y="1563638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2835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permanen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diduplikasi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disebarluaskan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murah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cerdas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Konsisten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menyeluruh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didokumentasikan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6425" y="1790194"/>
            <a:ext cx="2835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kreatif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pengalaman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panca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langsung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Menalar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pemahaman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pengalaman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ketrampilan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pemula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pemula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lanjut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kompeten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profisien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ahli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(expert)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E949A-B887-4846-9014-A381F68CD61F}"/>
              </a:ext>
            </a:extLst>
          </p:cNvPr>
          <p:cNvSpPr txBox="1">
            <a:spLocks/>
          </p:cNvSpPr>
          <p:nvPr/>
        </p:nvSpPr>
        <p:spPr>
          <a:xfrm>
            <a:off x="5508391" y="709830"/>
            <a:ext cx="259200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0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Kecerdasan</a:t>
            </a:r>
            <a:r>
              <a:rPr lang="en-US" altLang="ko-KR" sz="20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endParaRPr lang="ko-KR" altLang="en-US" sz="2000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630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613</Words>
  <Application>Microsoft Office PowerPoint</Application>
  <PresentationFormat>On-screen Show (16:9)</PresentationFormat>
  <Paragraphs>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맑은 고딕</vt:lpstr>
      <vt:lpstr>Arial</vt:lpstr>
      <vt:lpstr>Arial Unicode MS</vt:lpstr>
      <vt:lpstr>Calibri</vt:lpstr>
      <vt:lpstr>Lato</vt:lpstr>
      <vt:lpstr>Wingdings</vt:lpstr>
      <vt:lpstr>Cover and End Slide Master</vt:lpstr>
      <vt:lpstr>Contents Slide Master</vt:lpstr>
      <vt:lpstr>Section Break Slide Master</vt:lpstr>
      <vt:lpstr>KECERDASAN BUATAN (ARTIFICIAL INTELLIGENCE)</vt:lpstr>
      <vt:lpstr>DEFINISI KECERDASAN BUATAN</vt:lpstr>
      <vt:lpstr>PowerPoint Presentation</vt:lpstr>
      <vt:lpstr>TUJUAN KECERDASAN BUATAN</vt:lpstr>
      <vt:lpstr>PowerPoint Presentation</vt:lpstr>
      <vt:lpstr>DASAR KATEGORI KECERDASAN BUATAN</vt:lpstr>
      <vt:lpstr>Disiplin ilmu kecerdasan buatan</vt:lpstr>
      <vt:lpstr>PERBDANDINGAN  KECERDASAN BUATAN &amp; KECERDASAN MANUSIA</vt:lpstr>
      <vt:lpstr>Kecerdasan Buatan</vt:lpstr>
      <vt:lpstr>DISIPLIN ILMU KECERDASAN BUATAN</vt:lpstr>
      <vt:lpstr>Disiplin ilmu kecerdasan buatan</vt:lpstr>
      <vt:lpstr>PowerPoint Presentation</vt:lpstr>
      <vt:lpstr>PowerPoint Presentation</vt:lpstr>
      <vt:lpstr>PowerPoint Presentation</vt:lpstr>
      <vt:lpstr>PowerPoint Presentation</vt:lpstr>
      <vt:lpstr>CONTOH-CONTOH APLIKASI KECERDASAN BUATAN</vt:lpstr>
      <vt:lpstr>CONTOH-CONTOH APLIKASI KECERDASAN BUATAN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136</cp:revision>
  <dcterms:created xsi:type="dcterms:W3CDTF">2016-11-15T01:04:21Z</dcterms:created>
  <dcterms:modified xsi:type="dcterms:W3CDTF">2019-11-29T06:30:28Z</dcterms:modified>
</cp:coreProperties>
</file>