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59" r:id="rId6"/>
    <p:sldId id="326" r:id="rId7"/>
    <p:sldId id="276" r:id="rId8"/>
    <p:sldId id="327" r:id="rId9"/>
    <p:sldId id="332" r:id="rId10"/>
    <p:sldId id="328" r:id="rId11"/>
    <p:sldId id="284" r:id="rId12"/>
    <p:sldId id="338" r:id="rId13"/>
    <p:sldId id="339" r:id="rId14"/>
    <p:sldId id="329" r:id="rId15"/>
    <p:sldId id="334" r:id="rId16"/>
    <p:sldId id="330" r:id="rId17"/>
    <p:sldId id="336" r:id="rId18"/>
    <p:sldId id="331" r:id="rId19"/>
    <p:sldId id="337" r:id="rId20"/>
    <p:sldId id="282" r:id="rId21"/>
    <p:sldId id="29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A0C458"/>
    <a:srgbClr val="F26D9A"/>
    <a:srgbClr val="76B1D1"/>
    <a:srgbClr val="C865FF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70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1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BASIS DATA (DATABASE)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DBMS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8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1647105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Pengolah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basis data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fisik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lakukan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langsung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namun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tangani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DBMS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7978-CEB3-4A56-95BB-0684E46D1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9884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 SISTEM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1647105"/>
            <a:ext cx="3935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Didalam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pengambilan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data (retrieving) dan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(storing) di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tujukan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lingkungan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tepat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efesien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menyediakan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User Interface (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Tampilan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Antar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Muka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 yang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ramah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pengguna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/user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melihat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data.”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7978-CEB3-4A56-95BB-0684E46D1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8516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 SISTEM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5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1893326"/>
            <a:ext cx="3935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Inkonsistensi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Redudansi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data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Pengaksesan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pengaksesan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sulit</a:t>
            </a:r>
            <a:endParaRPr lang="en-ID" altLang="ko-KR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 Isolation.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Konkurensi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pengaksesan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Masalah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keamanan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Masalah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Integritas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7978-CEB3-4A56-95BB-0684E46D1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7308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9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29809" y="483518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4283966" y="2562502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1967144" y="3261828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3459963" y="326182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953648" y="3261828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444208" y="3261828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8555" y="4137199"/>
            <a:ext cx="129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PROGRAMMER APLIKASI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8" y="1037444"/>
            <a:ext cx="1869283" cy="7765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 SISTEM BASIS DATA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902D4-418D-4366-9C56-9CD0DB5881A0}"/>
              </a:ext>
            </a:extLst>
          </p:cNvPr>
          <p:cNvSpPr txBox="1"/>
          <p:nvPr/>
        </p:nvSpPr>
        <p:spPr>
          <a:xfrm>
            <a:off x="6103229" y="4133599"/>
            <a:ext cx="129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SPECIALIZED USER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241F39-2E9B-4FF6-A1C3-A594B9CFC912}"/>
              </a:ext>
            </a:extLst>
          </p:cNvPr>
          <p:cNvSpPr txBox="1"/>
          <p:nvPr/>
        </p:nvSpPr>
        <p:spPr>
          <a:xfrm>
            <a:off x="4615059" y="4133600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 USER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CD4E22-7996-4CA6-B3D8-BEB5C75A6C64}"/>
              </a:ext>
            </a:extLst>
          </p:cNvPr>
          <p:cNvSpPr txBox="1"/>
          <p:nvPr/>
        </p:nvSpPr>
        <p:spPr>
          <a:xfrm>
            <a:off x="3121374" y="4143299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CASUAL USER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21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817623"/>
            <a:chOff x="3714846" y="1635646"/>
            <a:chExt cx="4529562" cy="1817623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Basis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berupa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kumpulan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didalamnya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lebih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table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terhubung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antara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lainnya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yang mana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setiap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Pengguna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/User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diberi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akses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bisa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menggunakannya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Basis Data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44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1647105"/>
            <a:ext cx="3935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cepat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mudah</a:t>
            </a:r>
            <a:endParaRPr lang="en-ID" altLang="ko-KR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efesiensi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ruang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 memory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penyimpanan</a:t>
            </a:r>
            <a:endParaRPr lang="en-ID" altLang="ko-KR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Akurasi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(Accuracy) data.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Ketersediaan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(Availability) data.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Kelengkapan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(Completeness) data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Security (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Keamanan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Kebersamaan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ID" altLang="ko-KR" sz="1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Sharability</a:t>
            </a:r>
            <a:r>
              <a:rPr lang="en-ID" altLang="ko-KR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),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7978-CEB3-4A56-95BB-0684E46D1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4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Basis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system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didalamnya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koleksi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kumpulan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saling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berhubungan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berbagai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program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mangakses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tersebut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Basis Data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22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181756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 SISTEM BASIS DATA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9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64117" y="1683027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284483" y="2332551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042697" y="1414333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042697" y="2324714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042697" y="3235095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16683" y="152559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6683" y="243791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OPERASI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16683" y="335023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BASIS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216" y="2236953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Basis Data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48223" y="2332551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2010078" y="1414333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2010078" y="2324714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2010078" y="3235095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08507" y="152559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DBMS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908507" y="243791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908507" y="335023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295</Words>
  <Application>Microsoft Office PowerPoint</Application>
  <PresentationFormat>On-screen Show (16:9)</PresentationFormat>
  <Paragraphs>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BASIS DATA (DATABASE)</vt:lpstr>
      <vt:lpstr>DEFINISI BASIS DATA</vt:lpstr>
      <vt:lpstr>PowerPoint Presentation</vt:lpstr>
      <vt:lpstr>TUJUAN BASIS DATA</vt:lpstr>
      <vt:lpstr>PowerPoint Presentation</vt:lpstr>
      <vt:lpstr>DEFINISI  SISTEM BASIS DATA</vt:lpstr>
      <vt:lpstr>PowerPoint Presentation</vt:lpstr>
      <vt:lpstr>KOMPONEN SISTEM BASIS DATA</vt:lpstr>
      <vt:lpstr>Komponen Sistem Basis Data</vt:lpstr>
      <vt:lpstr>DBMS</vt:lpstr>
      <vt:lpstr>PowerPoint Presentation</vt:lpstr>
      <vt:lpstr>TUJUAN SISTEM BASIS DATA</vt:lpstr>
      <vt:lpstr>PowerPoint Presentation</vt:lpstr>
      <vt:lpstr>FUNGSI SISTEM BASIS DATA</vt:lpstr>
      <vt:lpstr>PowerPoint Presentation</vt:lpstr>
      <vt:lpstr>PENGGUNA  SISTEM BASIS DATA</vt:lpstr>
      <vt:lpstr>PENGGUNA SISTEM BASIS DATA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130</cp:revision>
  <dcterms:created xsi:type="dcterms:W3CDTF">2016-11-15T01:04:21Z</dcterms:created>
  <dcterms:modified xsi:type="dcterms:W3CDTF">2019-12-02T05:20:46Z</dcterms:modified>
</cp:coreProperties>
</file>