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7"/>
  </p:notesMasterIdLst>
  <p:handoutMasterIdLst>
    <p:handoutMasterId r:id="rId28"/>
  </p:handoutMasterIdLst>
  <p:sldIdLst>
    <p:sldId id="256" r:id="rId4"/>
    <p:sldId id="327" r:id="rId5"/>
    <p:sldId id="259" r:id="rId6"/>
    <p:sldId id="258" r:id="rId7"/>
    <p:sldId id="331" r:id="rId8"/>
    <p:sldId id="336" r:id="rId9"/>
    <p:sldId id="287" r:id="rId10"/>
    <p:sldId id="328" r:id="rId11"/>
    <p:sldId id="276" r:id="rId12"/>
    <p:sldId id="335" r:id="rId13"/>
    <p:sldId id="338" r:id="rId14"/>
    <p:sldId id="337" r:id="rId15"/>
    <p:sldId id="265" r:id="rId16"/>
    <p:sldId id="332" r:id="rId17"/>
    <p:sldId id="279" r:id="rId18"/>
    <p:sldId id="339" r:id="rId19"/>
    <p:sldId id="286" r:id="rId20"/>
    <p:sldId id="329" r:id="rId21"/>
    <p:sldId id="264" r:id="rId22"/>
    <p:sldId id="341" r:id="rId23"/>
    <p:sldId id="340" r:id="rId24"/>
    <p:sldId id="282" r:id="rId25"/>
    <p:sldId id="294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5FF"/>
    <a:srgbClr val="FF9797"/>
    <a:srgbClr val="76B1D1"/>
    <a:srgbClr val="F26D9A"/>
    <a:srgbClr val="A0C458"/>
    <a:srgbClr val="F3C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822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640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27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9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 INFORMASI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73539" y="145504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 SISTEM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381353" y="1772694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530171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985512" y="2326620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59498" y="2451482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basis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8902" y="2313991"/>
            <a:ext cx="1869283" cy="776530"/>
          </a:xfrm>
        </p:spPr>
        <p:txBody>
          <a:bodyPr/>
          <a:lstStyle/>
          <a:p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b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ight Arrow 10">
            <a:extLst>
              <a:ext uri="{FF2B5EF4-FFF2-40B4-BE49-F238E27FC236}">
                <a16:creationId xmlns:a16="http://schemas.microsoft.com/office/drawing/2014/main" id="{0EAA75CD-B45D-46B9-A706-3EA9225ADD14}"/>
              </a:ext>
            </a:extLst>
          </p:cNvPr>
          <p:cNvSpPr/>
          <p:nvPr/>
        </p:nvSpPr>
        <p:spPr>
          <a:xfrm flipH="1">
            <a:off x="276545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557BD-6B09-4505-A740-D420CA638B06}"/>
              </a:ext>
            </a:extLst>
          </p:cNvPr>
          <p:cNvSpPr/>
          <p:nvPr/>
        </p:nvSpPr>
        <p:spPr>
          <a:xfrm>
            <a:off x="1920376" y="1416239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5007CA-8ABA-4B65-8435-EB88EBA5C91B}"/>
              </a:ext>
            </a:extLst>
          </p:cNvPr>
          <p:cNvSpPr/>
          <p:nvPr/>
        </p:nvSpPr>
        <p:spPr>
          <a:xfrm>
            <a:off x="1920376" y="2326620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521D65-796C-4402-8902-0EBC87F5432D}"/>
              </a:ext>
            </a:extLst>
          </p:cNvPr>
          <p:cNvSpPr/>
          <p:nvPr/>
        </p:nvSpPr>
        <p:spPr>
          <a:xfrm>
            <a:off x="5985512" y="1412493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382BC3-4F45-4BC9-AD77-22C301A316D1}"/>
              </a:ext>
            </a:extLst>
          </p:cNvPr>
          <p:cNvSpPr/>
          <p:nvPr/>
        </p:nvSpPr>
        <p:spPr>
          <a:xfrm>
            <a:off x="1920376" y="3321358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A24521-630F-4D81-B18C-99DA48DE744B}"/>
              </a:ext>
            </a:extLst>
          </p:cNvPr>
          <p:cNvSpPr txBox="1"/>
          <p:nvPr/>
        </p:nvSpPr>
        <p:spPr>
          <a:xfrm>
            <a:off x="-998209" y="1527500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input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46DA7A-C731-40A5-AFDE-2A6A7C52618C}"/>
              </a:ext>
            </a:extLst>
          </p:cNvPr>
          <p:cNvSpPr txBox="1"/>
          <p:nvPr/>
        </p:nvSpPr>
        <p:spPr>
          <a:xfrm>
            <a:off x="-998209" y="2439818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A34347-A957-4535-A63C-31F871C18036}"/>
              </a:ext>
            </a:extLst>
          </p:cNvPr>
          <p:cNvSpPr txBox="1"/>
          <p:nvPr/>
        </p:nvSpPr>
        <p:spPr>
          <a:xfrm>
            <a:off x="6604569" y="1492771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3C621-48DB-4F5E-B0A3-3205F59EA947}"/>
              </a:ext>
            </a:extLst>
          </p:cNvPr>
          <p:cNvSpPr txBox="1"/>
          <p:nvPr/>
        </p:nvSpPr>
        <p:spPr>
          <a:xfrm>
            <a:off x="-998209" y="3446220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output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D4E755-8AD0-4194-A48F-A320C088D42C}"/>
              </a:ext>
            </a:extLst>
          </p:cNvPr>
          <p:cNvSpPr/>
          <p:nvPr/>
        </p:nvSpPr>
        <p:spPr>
          <a:xfrm>
            <a:off x="5985512" y="3321358"/>
            <a:ext cx="619057" cy="619057"/>
          </a:xfrm>
          <a:prstGeom prst="ellipse">
            <a:avLst/>
          </a:prstGeom>
          <a:solidFill>
            <a:srgbClr val="76B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87EA7-18B4-4159-A891-42712BAC9842}"/>
              </a:ext>
            </a:extLst>
          </p:cNvPr>
          <p:cNvSpPr txBox="1"/>
          <p:nvPr/>
        </p:nvSpPr>
        <p:spPr>
          <a:xfrm>
            <a:off x="6659498" y="3446220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kontrol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061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KATEGORI SISTEM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041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6"/>
          <p:cNvSpPr/>
          <p:nvPr/>
        </p:nvSpPr>
        <p:spPr>
          <a:xfrm>
            <a:off x="3779912" y="2075095"/>
            <a:ext cx="1536571" cy="1536571"/>
          </a:xfrm>
          <a:prstGeom prst="donut">
            <a:avLst>
              <a:gd name="adj" fmla="val 2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Kategori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18516" y="1744620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18516" y="3227773"/>
            <a:ext cx="691065" cy="691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488587" y="2497909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49587" y="2497909"/>
            <a:ext cx="691065" cy="691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0652" y="2660797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Eksekutif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423" y="2657877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Pendukung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Keputusan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1282439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Manajemen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6418" y="4126755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Pemrosesan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Transaksi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2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 SISTEM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 SISTEM INFORMASI</a:t>
            </a:r>
            <a:endParaRPr lang="ko-KR" altLang="en-US" dirty="0">
              <a:solidFill>
                <a:srgbClr val="F26D9A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83968" y="1040502"/>
            <a:ext cx="4442212" cy="3637171"/>
            <a:chOff x="2217738" y="944563"/>
            <a:chExt cx="8032750" cy="6577013"/>
          </a:xfrm>
          <a:solidFill>
            <a:schemeClr val="bg1">
              <a:lumMod val="85000"/>
            </a:schemeClr>
          </a:solidFill>
        </p:grpSpPr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9552" y="1120360"/>
            <a:ext cx="626469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Meningkatkan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aksesiblitas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efektif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efisien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kepada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tanpa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perantara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Menjamin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ketersediaan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kualitas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keterampilan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memanfaatkan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kritis</a:t>
            </a: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Memperbaiki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produktivitas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pengembangan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pemeliharaan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Menetapkan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hendak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diarahkan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Mengantisipasi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memahami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konsekuensi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ekonomi</a:t>
            </a: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Mengidentifikasi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kebutuhan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mengenai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keterampilan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pendukung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Mengembangkan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proses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perencanaan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efektif</a:t>
            </a:r>
            <a:endParaRPr lang="ko-KR" altLang="en-US" sz="1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CIRI-CIRI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97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CIRI-CIRI SISTEM INFORMASI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037" y="3652236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932034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2211832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1491630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69253" y="3573696"/>
            <a:ext cx="3075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mempertegas</a:t>
            </a:r>
            <a:r>
              <a:rPr lang="en-US" altLang="ko-KR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sebelumnya</a:t>
            </a:r>
            <a:r>
              <a:rPr lang="en-US" altLang="ko-KR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telah</a:t>
            </a:r>
            <a:r>
              <a:rPr lang="en-US" altLang="ko-KR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endParaRPr lang="ko-KR" altLang="en-US" sz="1400" b="1" dirty="0">
              <a:solidFill>
                <a:schemeClr val="accent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5785" y="2858747"/>
            <a:ext cx="34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koreksi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salah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sebelumnya</a:t>
            </a:r>
            <a:endParaRPr lang="ko-KR" altLang="en-US" sz="1400" b="1" dirty="0">
              <a:solidFill>
                <a:schemeClr val="accent2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2317" y="2143798"/>
            <a:ext cx="432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diperbaharui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memberi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tambahan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sebelumnya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telah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hadir</a:t>
            </a:r>
            <a:endParaRPr lang="ko-KR" altLang="en-US" sz="1400" b="1" dirty="0">
              <a:solidFill>
                <a:schemeClr val="accent3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8849" y="1428849"/>
            <a:ext cx="40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didapat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baru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dan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segar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bagi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para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penerima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ko-KR" altLang="en-US" sz="1400" b="1" dirty="0">
              <a:solidFill>
                <a:schemeClr val="accent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0558" y="1580030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Baru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880" y="2300110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Tambahan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99654" y="3020190"/>
            <a:ext cx="2664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Kolektif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5524" y="3740270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Penegas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 KEPUTUSAN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50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Keputusan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4325425" y="4297660"/>
            <a:ext cx="539552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rapezoid 13"/>
          <p:cNvSpPr/>
          <p:nvPr/>
        </p:nvSpPr>
        <p:spPr>
          <a:xfrm>
            <a:off x="1677709" y="2097280"/>
            <a:ext cx="413412" cy="34956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7"/>
          <p:cNvSpPr/>
          <p:nvPr/>
        </p:nvSpPr>
        <p:spPr>
          <a:xfrm>
            <a:off x="4444871" y="2048649"/>
            <a:ext cx="258195" cy="4468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Rectangle 18"/>
          <p:cNvSpPr/>
          <p:nvPr/>
        </p:nvSpPr>
        <p:spPr>
          <a:xfrm>
            <a:off x="4220308" y="1167086"/>
            <a:ext cx="703383" cy="55885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ounded Rectangle 25"/>
          <p:cNvSpPr/>
          <p:nvPr/>
        </p:nvSpPr>
        <p:spPr>
          <a:xfrm>
            <a:off x="7060027" y="2048649"/>
            <a:ext cx="317779" cy="44682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578390" y="3075806"/>
            <a:ext cx="2664296" cy="2067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39852" y="3075806"/>
            <a:ext cx="2664296" cy="2067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01314" y="3075806"/>
            <a:ext cx="2664296" cy="20676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07834" y="1741337"/>
            <a:ext cx="5311949" cy="271030"/>
            <a:chOff x="1907834" y="1781092"/>
            <a:chExt cx="5311949" cy="271030"/>
          </a:xfrm>
        </p:grpSpPr>
        <p:sp>
          <p:nvSpPr>
            <p:cNvPr id="55" name="Freeform 54"/>
            <p:cNvSpPr/>
            <p:nvPr/>
          </p:nvSpPr>
          <p:spPr>
            <a:xfrm>
              <a:off x="1907834" y="1896284"/>
              <a:ext cx="5311949" cy="155838"/>
            </a:xfrm>
            <a:custGeom>
              <a:avLst/>
              <a:gdLst>
                <a:gd name="connsiteX0" fmla="*/ 7951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0 w 5327374"/>
                <a:gd name="connsiteY0" fmla="*/ 159026 h 159026"/>
                <a:gd name="connsiteX1" fmla="*/ 15903 w 5327374"/>
                <a:gd name="connsiteY1" fmla="*/ 0 h 159026"/>
                <a:gd name="connsiteX2" fmla="*/ 5327374 w 5327374"/>
                <a:gd name="connsiteY2" fmla="*/ 15903 h 159026"/>
                <a:gd name="connsiteX3" fmla="*/ 5319423 w 5327374"/>
                <a:gd name="connsiteY3" fmla="*/ 151075 h 159026"/>
                <a:gd name="connsiteX0" fmla="*/ 15902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18604 w 5314173"/>
                <a:gd name="connsiteY0" fmla="*/ 159026 h 159026"/>
                <a:gd name="connsiteX1" fmla="*/ 0 w 5314173"/>
                <a:gd name="connsiteY1" fmla="*/ 140999 h 159026"/>
                <a:gd name="connsiteX2" fmla="*/ 2702 w 5314173"/>
                <a:gd name="connsiteY2" fmla="*/ 0 h 159026"/>
                <a:gd name="connsiteX3" fmla="*/ 5314173 w 5314173"/>
                <a:gd name="connsiteY3" fmla="*/ 15903 h 159026"/>
                <a:gd name="connsiteX4" fmla="*/ 5306222 w 5314173"/>
                <a:gd name="connsiteY4" fmla="*/ 151075 h 159026"/>
                <a:gd name="connsiteX0" fmla="*/ 0 w 5314173"/>
                <a:gd name="connsiteY0" fmla="*/ 140999 h 151075"/>
                <a:gd name="connsiteX1" fmla="*/ 2702 w 5314173"/>
                <a:gd name="connsiteY1" fmla="*/ 0 h 151075"/>
                <a:gd name="connsiteX2" fmla="*/ 5314173 w 5314173"/>
                <a:gd name="connsiteY2" fmla="*/ 15903 h 151075"/>
                <a:gd name="connsiteX3" fmla="*/ 5306222 w 5314173"/>
                <a:gd name="connsiteY3" fmla="*/ 151075 h 151075"/>
                <a:gd name="connsiteX0" fmla="*/ 8328 w 5311529"/>
                <a:gd name="connsiteY0" fmla="*/ 140999 h 151075"/>
                <a:gd name="connsiteX1" fmla="*/ 58 w 5311529"/>
                <a:gd name="connsiteY1" fmla="*/ 0 h 151075"/>
                <a:gd name="connsiteX2" fmla="*/ 5311529 w 5311529"/>
                <a:gd name="connsiteY2" fmla="*/ 15903 h 151075"/>
                <a:gd name="connsiteX3" fmla="*/ 5303578 w 5311529"/>
                <a:gd name="connsiteY3" fmla="*/ 151075 h 151075"/>
                <a:gd name="connsiteX0" fmla="*/ 0 w 5314174"/>
                <a:gd name="connsiteY0" fmla="*/ 140999 h 151075"/>
                <a:gd name="connsiteX1" fmla="*/ 2703 w 5314174"/>
                <a:gd name="connsiteY1" fmla="*/ 0 h 151075"/>
                <a:gd name="connsiteX2" fmla="*/ 5314174 w 5314174"/>
                <a:gd name="connsiteY2" fmla="*/ 15903 h 151075"/>
                <a:gd name="connsiteX3" fmla="*/ 5306223 w 5314174"/>
                <a:gd name="connsiteY3" fmla="*/ 151075 h 151075"/>
                <a:gd name="connsiteX0" fmla="*/ 874 w 5315048"/>
                <a:gd name="connsiteY0" fmla="*/ 140999 h 151075"/>
                <a:gd name="connsiteX1" fmla="*/ 3577 w 5315048"/>
                <a:gd name="connsiteY1" fmla="*/ 0 h 151075"/>
                <a:gd name="connsiteX2" fmla="*/ 5315048 w 5315048"/>
                <a:gd name="connsiteY2" fmla="*/ 15903 h 151075"/>
                <a:gd name="connsiteX3" fmla="*/ 5307097 w 5315048"/>
                <a:gd name="connsiteY3" fmla="*/ 151075 h 151075"/>
                <a:gd name="connsiteX0" fmla="*/ 8356 w 5311557"/>
                <a:gd name="connsiteY0" fmla="*/ 144656 h 151075"/>
                <a:gd name="connsiteX1" fmla="*/ 86 w 5311557"/>
                <a:gd name="connsiteY1" fmla="*/ 0 h 151075"/>
                <a:gd name="connsiteX2" fmla="*/ 5311557 w 5311557"/>
                <a:gd name="connsiteY2" fmla="*/ 15903 h 151075"/>
                <a:gd name="connsiteX3" fmla="*/ 5303606 w 5311557"/>
                <a:gd name="connsiteY3" fmla="*/ 151075 h 151075"/>
                <a:gd name="connsiteX0" fmla="*/ 8436 w 5311637"/>
                <a:gd name="connsiteY0" fmla="*/ 144656 h 151075"/>
                <a:gd name="connsiteX1" fmla="*/ 166 w 5311637"/>
                <a:gd name="connsiteY1" fmla="*/ 0 h 151075"/>
                <a:gd name="connsiteX2" fmla="*/ 5311637 w 5311637"/>
                <a:gd name="connsiteY2" fmla="*/ 15903 h 151075"/>
                <a:gd name="connsiteX3" fmla="*/ 5303686 w 5311637"/>
                <a:gd name="connsiteY3" fmla="*/ 151075 h 151075"/>
                <a:gd name="connsiteX0" fmla="*/ 3427 w 5313772"/>
                <a:gd name="connsiteY0" fmla="*/ 149419 h 151075"/>
                <a:gd name="connsiteX1" fmla="*/ 2301 w 5313772"/>
                <a:gd name="connsiteY1" fmla="*/ 0 h 151075"/>
                <a:gd name="connsiteX2" fmla="*/ 5313772 w 5313772"/>
                <a:gd name="connsiteY2" fmla="*/ 15903 h 151075"/>
                <a:gd name="connsiteX3" fmla="*/ 5305821 w 5313772"/>
                <a:gd name="connsiteY3" fmla="*/ 151075 h 151075"/>
                <a:gd name="connsiteX0" fmla="*/ 1604 w 5311949"/>
                <a:gd name="connsiteY0" fmla="*/ 149419 h 151075"/>
                <a:gd name="connsiteX1" fmla="*/ 478 w 5311949"/>
                <a:gd name="connsiteY1" fmla="*/ 0 h 151075"/>
                <a:gd name="connsiteX2" fmla="*/ 5311949 w 5311949"/>
                <a:gd name="connsiteY2" fmla="*/ 15903 h 151075"/>
                <a:gd name="connsiteX3" fmla="*/ 5303998 w 5311949"/>
                <a:gd name="connsiteY3" fmla="*/ 151075 h 151075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1949" h="155838">
                  <a:moveTo>
                    <a:pt x="1604" y="149419"/>
                  </a:moveTo>
                  <a:cubicBezTo>
                    <a:pt x="-49" y="-4985"/>
                    <a:pt x="-423" y="47000"/>
                    <a:pt x="478" y="0"/>
                  </a:cubicBezTo>
                  <a:lnTo>
                    <a:pt x="5311949" y="15903"/>
                  </a:lnTo>
                  <a:cubicBezTo>
                    <a:pt x="5311680" y="62548"/>
                    <a:pt x="5309030" y="68712"/>
                    <a:pt x="5311142" y="155838"/>
                  </a:cubicBez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4564049" y="1781092"/>
              <a:ext cx="0" cy="254442"/>
            </a:xfrm>
            <a:custGeom>
              <a:avLst/>
              <a:gdLst>
                <a:gd name="connsiteX0" fmla="*/ 0 w 0"/>
                <a:gd name="connsiteY0" fmla="*/ 0 h 254442"/>
                <a:gd name="connsiteX1" fmla="*/ 0 w 0"/>
                <a:gd name="connsiteY1" fmla="*/ 254442 h 25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54442">
                  <a:moveTo>
                    <a:pt x="0" y="0"/>
                  </a:moveTo>
                  <a:lnTo>
                    <a:pt x="0" y="254442"/>
                  </a:ln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604694" y="2509815"/>
            <a:ext cx="193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Keputusan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semiterstruktur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6654" y="2509815"/>
            <a:ext cx="193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Keputusan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terstruktur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82735" y="2509815"/>
            <a:ext cx="193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Keputusan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terstruktur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13525" y="3191584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penanganannya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rumit</a:t>
            </a:r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terjadi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berulang-ulang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selalu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terjadi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87E470-0EC7-4B13-AB14-E930C3FA47DB}"/>
              </a:ext>
            </a:extLst>
          </p:cNvPr>
          <p:cNvSpPr txBox="1"/>
          <p:nvPr/>
        </p:nvSpPr>
        <p:spPr>
          <a:xfrm>
            <a:off x="694594" y="3191584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dilakukan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berulang-ulang</a:t>
            </a:r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bersifat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rutin</a:t>
            </a:r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prosedur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pengambilan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keputusan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sangat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jelas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D23436-10D3-400A-80E0-6936C96EBF5A}"/>
              </a:ext>
            </a:extLst>
          </p:cNvPr>
          <p:cNvSpPr txBox="1"/>
          <p:nvPr/>
        </p:nvSpPr>
        <p:spPr>
          <a:xfrm>
            <a:off x="3339672" y="3191584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sebagian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keputusan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ditangani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yang lain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harus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dilakukan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pengambil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keputusan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0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22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PENGEMBANGAN SISTEM INFORMASI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24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PENGEMBANGAN SISTEM INFORMASI</a:t>
            </a:r>
            <a:endParaRPr lang="ko-KR" altLang="en-US" sz="3200" dirty="0">
              <a:solidFill>
                <a:srgbClr val="C865FF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091869"/>
            <a:ext cx="5292080" cy="504000"/>
          </a:xfrm>
          <a:prstGeom prst="rect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037" y="3371665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1463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931261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11059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19" y="4083918"/>
            <a:ext cx="307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pendelegasian</a:t>
            </a:r>
            <a:r>
              <a:rPr lang="en-US" altLang="ko-KR" sz="1200" b="1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US" altLang="ko-KR" sz="1200" b="1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200" b="1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pekerjaan</a:t>
            </a:r>
            <a:r>
              <a:rPr lang="en-US" altLang="ko-KR" sz="1200" b="1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200" b="1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200" b="1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organisasi</a:t>
            </a:r>
            <a:endParaRPr lang="ko-KR" altLang="en-US" sz="1200" b="1" dirty="0">
              <a:solidFill>
                <a:srgbClr val="FF9797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9253" y="3293125"/>
            <a:ext cx="387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pengembangan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dukungan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dilakukan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para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pekerja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area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fungsional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organisasi</a:t>
            </a:r>
            <a:endParaRPr lang="ko-KR" altLang="en-US" sz="1200" b="1" dirty="0">
              <a:solidFill>
                <a:schemeClr val="accent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5785" y="2578176"/>
            <a:ext cx="40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diperlukan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tindakan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mengidentifikasi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perbedaan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kemampuan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ditawarkan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paket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kebutuhan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perusahaan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200" b="1" dirty="0">
              <a:solidFill>
                <a:schemeClr val="accent2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2317" y="1863227"/>
            <a:ext cx="419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pendekatan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yang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memperlihatkan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fitur-fitur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produk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layanan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usulan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8849" y="1148278"/>
            <a:ext cx="546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Pengembangan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dilakukan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para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spesialis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berada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departemen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EDP (Electronic Data Processing), IT (Information Technology),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(Information System).</a:t>
            </a:r>
            <a:endParaRPr lang="ko-KR" altLang="en-US" sz="1200" b="1" dirty="0">
              <a:solidFill>
                <a:schemeClr val="accent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0558" y="1299459"/>
            <a:ext cx="1545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Insourcing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880" y="2019539"/>
            <a:ext cx="143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Prototyping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2739619"/>
            <a:ext cx="354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Pemakaian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Paket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5524" y="3459699"/>
            <a:ext cx="1590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Selfsourcing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3848" y="417977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Outsourcing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5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1090940"/>
            <a:ext cx="5292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602179"/>
            <a:chOff x="3714846" y="1635646"/>
            <a:chExt cx="4529562" cy="1602179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pesan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ucapan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ekspresi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kumpulan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pesan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terdiri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order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sekuens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simbol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makna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ditafsirkan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pesan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kumpulan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pesan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0276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SISTEM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386736"/>
            <a:chOff x="3714846" y="1635646"/>
            <a:chExt cx="4529562" cy="1386736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menyediakan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manajemen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mengambil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keputusan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dan juga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menjalankan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operasional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perusahaan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481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381353" y="1772694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530171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985512" y="2987088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59498" y="3111950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prosedur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8902" y="2313991"/>
            <a:ext cx="1869283" cy="776530"/>
          </a:xfrm>
        </p:spPr>
        <p:txBody>
          <a:bodyPr/>
          <a:lstStyle/>
          <a:p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b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terdiri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ight Arrow 10">
            <a:extLst>
              <a:ext uri="{FF2B5EF4-FFF2-40B4-BE49-F238E27FC236}">
                <a16:creationId xmlns:a16="http://schemas.microsoft.com/office/drawing/2014/main" id="{0EAA75CD-B45D-46B9-A706-3EA9225ADD14}"/>
              </a:ext>
            </a:extLst>
          </p:cNvPr>
          <p:cNvSpPr/>
          <p:nvPr/>
        </p:nvSpPr>
        <p:spPr>
          <a:xfrm flipH="1">
            <a:off x="276545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557BD-6B09-4505-A740-D420CA638B06}"/>
              </a:ext>
            </a:extLst>
          </p:cNvPr>
          <p:cNvSpPr/>
          <p:nvPr/>
        </p:nvSpPr>
        <p:spPr>
          <a:xfrm>
            <a:off x="1920376" y="1416239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5007CA-8ABA-4B65-8435-EB88EBA5C91B}"/>
              </a:ext>
            </a:extLst>
          </p:cNvPr>
          <p:cNvSpPr/>
          <p:nvPr/>
        </p:nvSpPr>
        <p:spPr>
          <a:xfrm>
            <a:off x="1920376" y="2326620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521D65-796C-4402-8902-0EBC87F5432D}"/>
              </a:ext>
            </a:extLst>
          </p:cNvPr>
          <p:cNvSpPr/>
          <p:nvPr/>
        </p:nvSpPr>
        <p:spPr>
          <a:xfrm>
            <a:off x="5985512" y="1707563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382BC3-4F45-4BC9-AD77-22C301A316D1}"/>
              </a:ext>
            </a:extLst>
          </p:cNvPr>
          <p:cNvSpPr/>
          <p:nvPr/>
        </p:nvSpPr>
        <p:spPr>
          <a:xfrm>
            <a:off x="1920376" y="3321358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A24521-630F-4D81-B18C-99DA48DE744B}"/>
              </a:ext>
            </a:extLst>
          </p:cNvPr>
          <p:cNvSpPr txBox="1"/>
          <p:nvPr/>
        </p:nvSpPr>
        <p:spPr>
          <a:xfrm>
            <a:off x="-998209" y="1527500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46DA7A-C731-40A5-AFDE-2A6A7C52618C}"/>
              </a:ext>
            </a:extLst>
          </p:cNvPr>
          <p:cNvSpPr txBox="1"/>
          <p:nvPr/>
        </p:nvSpPr>
        <p:spPr>
          <a:xfrm>
            <a:off x="-998209" y="2439818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instruksi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A34347-A957-4535-A63C-31F871C18036}"/>
              </a:ext>
            </a:extLst>
          </p:cNvPr>
          <p:cNvSpPr txBox="1"/>
          <p:nvPr/>
        </p:nvSpPr>
        <p:spPr>
          <a:xfrm>
            <a:off x="6604569" y="1787841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fakta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tersimpan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3C621-48DB-4F5E-B0A3-3205F59EA947}"/>
              </a:ext>
            </a:extLst>
          </p:cNvPr>
          <p:cNvSpPr txBox="1"/>
          <p:nvPr/>
        </p:nvSpPr>
        <p:spPr>
          <a:xfrm>
            <a:off x="-998209" y="3446220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153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B9169-79BB-4CA2-9946-6AB9DC34A20C}"/>
              </a:ext>
            </a:extLst>
          </p:cNvPr>
          <p:cNvGrpSpPr/>
          <p:nvPr/>
        </p:nvGrpSpPr>
        <p:grpSpPr>
          <a:xfrm rot="13140382">
            <a:off x="-1069591" y="672539"/>
            <a:ext cx="11643222" cy="4044474"/>
            <a:chOff x="1" y="1321321"/>
            <a:chExt cx="2051719" cy="24694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A680C5-ABF9-4416-A601-A9C230BDDCFA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116D7C-73AC-4EF5-8CA4-67DDAB22CA73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9751B0-58C7-4974-909F-FC5ED9347EDB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2A1EA2-1FFF-4869-8CB1-2901526520D1}"/>
                </a:ext>
              </a:extLst>
            </p:cNvPr>
            <p:cNvSpPr/>
            <p:nvPr/>
          </p:nvSpPr>
          <p:spPr>
            <a:xfrm>
              <a:off x="1" y="3286787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0DA3A1D-38CE-466B-A801-3ED66A73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84" y="476250"/>
            <a:ext cx="639127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54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TUJUAN SISTEM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6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37664" y="1995686"/>
            <a:ext cx="3935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Menghasilkan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en-ID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ID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ID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 SYARAT :</a:t>
            </a:r>
            <a:endParaRPr lang="en-US" altLang="ko-KR" sz="1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Relevance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Timeliness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Accurate</a:t>
            </a:r>
            <a:endParaRPr lang="en-ID" altLang="ko-KR" sz="1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TUJUAN SISTEM INFORMASI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03A34-0EF2-40AA-9FFC-AC4C0BD275C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438</Words>
  <Application>Microsoft Office PowerPoint</Application>
  <PresentationFormat>On-screen Show (16:9)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맑은 고딕</vt:lpstr>
      <vt:lpstr>Arial</vt:lpstr>
      <vt:lpstr>Arial Unicode MS</vt:lpstr>
      <vt:lpstr>Calibri</vt:lpstr>
      <vt:lpstr>Lato</vt:lpstr>
      <vt:lpstr>Wingdings</vt:lpstr>
      <vt:lpstr>Cover and End Slide Master</vt:lpstr>
      <vt:lpstr>Contents Slide Master</vt:lpstr>
      <vt:lpstr>Section Break Slide Master</vt:lpstr>
      <vt:lpstr>SISTEM INFORMASI</vt:lpstr>
      <vt:lpstr>DEFINISI INFORMASI</vt:lpstr>
      <vt:lpstr>PowerPoint Presentation</vt:lpstr>
      <vt:lpstr>DEFINISI SISTEM INFORMASI</vt:lpstr>
      <vt:lpstr>PowerPoint Presentation</vt:lpstr>
      <vt:lpstr>Sistem Informasi terdiri dari</vt:lpstr>
      <vt:lpstr>PowerPoint Presentation</vt:lpstr>
      <vt:lpstr>TUJUAN SISTEM INFORMASI</vt:lpstr>
      <vt:lpstr>PowerPoint Presentation</vt:lpstr>
      <vt:lpstr>KOMPONEN SISTEM INFORMASI</vt:lpstr>
      <vt:lpstr>Komponen  Sistem Informasi </vt:lpstr>
      <vt:lpstr>KATEGORI SISTEM INFORMASI</vt:lpstr>
      <vt:lpstr>Kategori Sistem Informasi</vt:lpstr>
      <vt:lpstr>FUNGSI SISTEM INFORMASI</vt:lpstr>
      <vt:lpstr>FUNGSI SISTEM INFORMASI</vt:lpstr>
      <vt:lpstr>CIRI-CIRI  SISTEM INFORMASI</vt:lpstr>
      <vt:lpstr>CIRI-CIRI SISTEM INFORMASI</vt:lpstr>
      <vt:lpstr>JENIS KEPUTUSAN</vt:lpstr>
      <vt:lpstr>Jenis Keputusan</vt:lpstr>
      <vt:lpstr>PENGEMBANGAN SISTEM INFORMASI</vt:lpstr>
      <vt:lpstr>PENGEMBANGAN SISTEM INFORMASI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138</cp:revision>
  <dcterms:created xsi:type="dcterms:W3CDTF">2016-11-15T01:04:21Z</dcterms:created>
  <dcterms:modified xsi:type="dcterms:W3CDTF">2019-12-02T15:18:18Z</dcterms:modified>
</cp:coreProperties>
</file>