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317" r:id="rId4"/>
    <p:sldId id="259" r:id="rId5"/>
    <p:sldId id="260" r:id="rId6"/>
    <p:sldId id="261" r:id="rId7"/>
    <p:sldId id="278" r:id="rId8"/>
    <p:sldId id="312" r:id="rId9"/>
    <p:sldId id="313" r:id="rId10"/>
    <p:sldId id="314" r:id="rId11"/>
    <p:sldId id="315" r:id="rId12"/>
    <p:sldId id="316" r:id="rId13"/>
  </p:sldIdLst>
  <p:sldSz cx="9144000" cy="5143500" type="screen16x9"/>
  <p:notesSz cx="6858000" cy="9144000"/>
  <p:embeddedFontLst>
    <p:embeddedFont>
      <p:font typeface="Play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CB88E-89C4-4C03-BFED-145F60355E50}">
  <a:tblStyle styleId="{897CB88E-89C4-4C03-BFED-145F60355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316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27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46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30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85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60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8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Kajian Implementasi </a:t>
            </a:r>
            <a:br>
              <a:rPr lang="id-ID" sz="2800" dirty="0"/>
            </a:br>
            <a:r>
              <a:rPr lang="id-ID" sz="2800" dirty="0"/>
              <a:t>Graph Database </a:t>
            </a:r>
            <a:br>
              <a:rPr lang="id-ID" sz="2800" dirty="0"/>
            </a:br>
            <a:r>
              <a:rPr lang="id-ID" sz="2800" dirty="0"/>
              <a:t>pada Rute Bus </a:t>
            </a:r>
            <a:br>
              <a:rPr lang="id-ID" sz="2800" dirty="0"/>
            </a:br>
            <a:r>
              <a:rPr lang="id-ID" sz="2800" dirty="0"/>
              <a:t>Rapid Transit</a:t>
            </a:r>
            <a:endParaRPr lang="en-GB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1990E-578A-3D5C-B698-A1712A03D508}"/>
              </a:ext>
            </a:extLst>
          </p:cNvPr>
          <p:cNvSpPr txBox="1"/>
          <p:nvPr/>
        </p:nvSpPr>
        <p:spPr>
          <a:xfrm>
            <a:off x="1901952" y="474986"/>
            <a:ext cx="53400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P</a:t>
            </a:r>
            <a:r>
              <a:rPr lang="en-ID" dirty="0" err="1">
                <a:solidFill>
                  <a:schemeClr val="bg1"/>
                </a:solidFill>
              </a:rPr>
              <a:t>enelitian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mengkaji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database </a:t>
            </a:r>
            <a:r>
              <a:rPr lang="en-ID" dirty="0" err="1">
                <a:solidFill>
                  <a:schemeClr val="bg1"/>
                </a:solidFill>
              </a:rPr>
              <a:t>graf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rute</a:t>
            </a:r>
            <a:r>
              <a:rPr lang="en-ID" dirty="0">
                <a:solidFill>
                  <a:schemeClr val="bg1"/>
                </a:solidFill>
              </a:rPr>
              <a:t> Bus Rapid Transit. </a:t>
            </a:r>
            <a:r>
              <a:rPr lang="en-ID" dirty="0" err="1">
                <a:solidFill>
                  <a:schemeClr val="bg1"/>
                </a:solidFill>
              </a:rPr>
              <a:t>Namun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jurnal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menjelaskan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rinci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mengenai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. Oleh </a:t>
            </a:r>
            <a:r>
              <a:rPr lang="en-ID" dirty="0" err="1">
                <a:solidFill>
                  <a:schemeClr val="bg1"/>
                </a:solidFill>
              </a:rPr>
              <a:t>karena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itu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informasi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jurnal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id-ID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7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39400" y="21733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Kelebihan dan Kekurangan</a:t>
            </a: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grpSp>
        <p:nvGrpSpPr>
          <p:cNvPr id="3226" name="Google Shape;3226;p62"/>
          <p:cNvGrpSpPr/>
          <p:nvPr/>
        </p:nvGrpSpPr>
        <p:grpSpPr>
          <a:xfrm>
            <a:off x="2885575" y="3374050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cxnSpLocks/>
          </p:cNvCxnSpPr>
          <p:nvPr/>
        </p:nvCxnSpPr>
        <p:spPr>
          <a:xfrm>
            <a:off x="3039400" y="3441700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97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1990E-578A-3D5C-B698-A1712A03D508}"/>
              </a:ext>
            </a:extLst>
          </p:cNvPr>
          <p:cNvSpPr txBox="1"/>
          <p:nvPr/>
        </p:nvSpPr>
        <p:spPr>
          <a:xfrm>
            <a:off x="1901952" y="474986"/>
            <a:ext cx="53400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Kelebihan : </a:t>
            </a:r>
            <a:r>
              <a:rPr lang="en-ID" dirty="0" err="1">
                <a:solidFill>
                  <a:schemeClr val="bg1"/>
                </a:solidFill>
              </a:rPr>
              <a:t>Representasi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Terhubung</a:t>
            </a:r>
            <a:r>
              <a:rPr lang="en-ID" dirty="0">
                <a:solidFill>
                  <a:schemeClr val="bg1"/>
                </a:solidFill>
              </a:rPr>
              <a:t>: Graph Database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jenis</a:t>
            </a:r>
            <a:r>
              <a:rPr lang="en-ID" dirty="0">
                <a:solidFill>
                  <a:schemeClr val="bg1"/>
                </a:solidFill>
              </a:rPr>
              <a:t> basis data yang </a:t>
            </a:r>
            <a:r>
              <a:rPr lang="en-ID" dirty="0" err="1">
                <a:solidFill>
                  <a:schemeClr val="bg1"/>
                </a:solidFill>
              </a:rPr>
              <a:t>didesain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khusus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memodelkan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menyimpan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terhubung</a:t>
            </a:r>
            <a:r>
              <a:rPr lang="en-ID" dirty="0">
                <a:solidFill>
                  <a:schemeClr val="bg1"/>
                </a:solidFill>
              </a:rPr>
              <a:t>. Hal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memungkinkan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representasi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hubungan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entitas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rute</a:t>
            </a:r>
            <a:r>
              <a:rPr lang="en-ID" dirty="0">
                <a:solidFill>
                  <a:schemeClr val="bg1"/>
                </a:solidFill>
              </a:rPr>
              <a:t> BRT, </a:t>
            </a:r>
            <a:r>
              <a:rPr lang="en-ID" dirty="0" err="1">
                <a:solidFill>
                  <a:schemeClr val="bg1"/>
                </a:solidFill>
              </a:rPr>
              <a:t>koridor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perpindahan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koridor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memanfaatkan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struktur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grafik</a:t>
            </a:r>
            <a:r>
              <a:rPr lang="en-ID" dirty="0">
                <a:solidFill>
                  <a:schemeClr val="bg1"/>
                </a:solidFill>
              </a:rPr>
              <a:t>, Graph Database </a:t>
            </a:r>
            <a:r>
              <a:rPr lang="en-ID" dirty="0" err="1">
                <a:solidFill>
                  <a:schemeClr val="bg1"/>
                </a:solidFill>
              </a:rPr>
              <a:t>mampu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memodelkan</a:t>
            </a:r>
            <a:r>
              <a:rPr lang="en-ID" dirty="0">
                <a:solidFill>
                  <a:schemeClr val="bg1"/>
                </a:solidFill>
              </a:rPr>
              <a:t> data yang </a:t>
            </a:r>
            <a:r>
              <a:rPr lang="en-ID" dirty="0" err="1">
                <a:solidFill>
                  <a:schemeClr val="bg1"/>
                </a:solidFill>
              </a:rPr>
              <a:t>kompleks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baik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menggambarkan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hubungan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entitas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intuitif</a:t>
            </a:r>
            <a:r>
              <a:rPr lang="en-ID" dirty="0">
                <a:solidFill>
                  <a:schemeClr val="bg1"/>
                </a:solidFill>
              </a:rPr>
              <a:t>.</a:t>
            </a:r>
            <a:endParaRPr lang="id-ID" dirty="0">
              <a:solidFill>
                <a:schemeClr val="bg1"/>
              </a:solidFill>
            </a:endParaRPr>
          </a:p>
          <a:p>
            <a:pPr algn="just"/>
            <a:endParaRPr lang="id-ID" dirty="0">
              <a:solidFill>
                <a:schemeClr val="bg1"/>
              </a:solidFill>
            </a:endParaRPr>
          </a:p>
          <a:p>
            <a:pPr algn="just"/>
            <a:r>
              <a:rPr lang="id-ID" dirty="0">
                <a:solidFill>
                  <a:schemeClr val="bg1"/>
                </a:solidFill>
              </a:rPr>
              <a:t>Kekurangan : </a:t>
            </a:r>
            <a:r>
              <a:rPr lang="en-ID" dirty="0" err="1">
                <a:solidFill>
                  <a:schemeClr val="bg1"/>
                </a:solidFill>
              </a:rPr>
              <a:t>Kompleksitas</a:t>
            </a:r>
            <a:r>
              <a:rPr lang="en-ID" dirty="0">
                <a:solidFill>
                  <a:schemeClr val="bg1"/>
                </a:solidFill>
              </a:rPr>
              <a:t> Model Data: </a:t>
            </a:r>
            <a:r>
              <a:rPr lang="en-ID" dirty="0" err="1">
                <a:solidFill>
                  <a:schemeClr val="bg1"/>
                </a:solidFill>
              </a:rPr>
              <a:t>Penggunaan</a:t>
            </a:r>
            <a:r>
              <a:rPr lang="en-ID" dirty="0">
                <a:solidFill>
                  <a:schemeClr val="bg1"/>
                </a:solidFill>
              </a:rPr>
              <a:t> Graph Database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pemahaman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model data </a:t>
            </a:r>
            <a:r>
              <a:rPr lang="en-ID" dirty="0" err="1">
                <a:solidFill>
                  <a:schemeClr val="bg1"/>
                </a:solidFill>
              </a:rPr>
              <a:t>grafik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memanfaatkannya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efektif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Membangun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skema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grafik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sesuai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memahami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hubungan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entitas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tugas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rumit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Dibutuhkan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waktu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keahlian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merancang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mengoptimalkan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struktur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grafik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efisien</a:t>
            </a:r>
            <a:r>
              <a:rPr lang="id-ID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Programing Gamer</a:t>
            </a: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sz="1300" dirty="0"/>
              <a:t>Nama </a:t>
            </a:r>
            <a:r>
              <a:rPr sz="1300" dirty="0" err="1"/>
              <a:t>Anggota</a:t>
            </a:r>
            <a:r>
              <a:rPr sz="1300" dirty="0"/>
              <a:t> 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sz="1600" dirty="0"/>
              <a:t> - M. Azril Hakim (065122129) </a:t>
            </a:r>
            <a:endParaRPr lang="id-ID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id-ID" sz="1600" dirty="0"/>
              <a:t> - </a:t>
            </a:r>
            <a:r>
              <a:rPr lang="it-IT" sz="1600" dirty="0"/>
              <a:t>Revanza Permana (065122128) </a:t>
            </a:r>
            <a:endParaRPr lang="id-ID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id-ID" sz="1600" dirty="0"/>
              <a:t> </a:t>
            </a:r>
            <a:r>
              <a:rPr lang="it-IT" sz="1600" dirty="0"/>
              <a:t>- Rai Dhafin (065122152)</a:t>
            </a:r>
            <a:endParaRPr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338679"/>
            <a:ext cx="6578400" cy="232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/>
              <a:t>Volume</a:t>
            </a:r>
            <a:r>
              <a:rPr lang="es-ES" sz="2000" dirty="0"/>
              <a:t> &amp; </a:t>
            </a:r>
            <a:r>
              <a:rPr lang="es-ES" sz="2000" dirty="0" err="1"/>
              <a:t>Halaman</a:t>
            </a:r>
            <a:r>
              <a:rPr lang="es-ES" sz="2000" dirty="0"/>
              <a:t> : VOL. 03 NO. 03 (2017) 313-319 </a:t>
            </a:r>
            <a:r>
              <a:rPr lang="es-ES" sz="2000" dirty="0" err="1"/>
              <a:t>Tahun</a:t>
            </a:r>
            <a:r>
              <a:rPr lang="es-ES" sz="2000" dirty="0"/>
              <a:t> : 2017 </a:t>
            </a:r>
            <a:br>
              <a:rPr lang="id-ID" sz="2000" dirty="0"/>
            </a:br>
            <a:r>
              <a:rPr lang="es-ES" sz="2000" dirty="0" err="1"/>
              <a:t>Penulis</a:t>
            </a:r>
            <a:r>
              <a:rPr lang="es-ES" sz="2000" dirty="0"/>
              <a:t> : </a:t>
            </a:r>
            <a:r>
              <a:rPr lang="es-ES" sz="2000" dirty="0" err="1"/>
              <a:t>Panji</a:t>
            </a:r>
            <a:r>
              <a:rPr lang="es-ES" sz="2000" dirty="0"/>
              <a:t> </a:t>
            </a:r>
            <a:r>
              <a:rPr lang="es-ES" sz="2000" dirty="0" err="1"/>
              <a:t>Wisnu</a:t>
            </a:r>
            <a:r>
              <a:rPr lang="es-ES" sz="2000" dirty="0"/>
              <a:t> </a:t>
            </a:r>
            <a:r>
              <a:rPr lang="es-ES" sz="2000" dirty="0" err="1"/>
              <a:t>Wirawan</a:t>
            </a:r>
            <a:r>
              <a:rPr lang="es-ES" sz="2000" dirty="0"/>
              <a:t>, </a:t>
            </a:r>
            <a:r>
              <a:rPr lang="es-ES" sz="2000" dirty="0" err="1"/>
              <a:t>Djalal</a:t>
            </a:r>
            <a:r>
              <a:rPr lang="es-ES" sz="2000" dirty="0"/>
              <a:t> Er </a:t>
            </a:r>
            <a:r>
              <a:rPr lang="es-ES" sz="2000" dirty="0" err="1"/>
              <a:t>Riyanto</a:t>
            </a:r>
            <a:r>
              <a:rPr lang="es-ES" sz="2000" dirty="0"/>
              <a:t> </a:t>
            </a:r>
            <a:r>
              <a:rPr lang="es-ES" sz="2000" dirty="0" err="1"/>
              <a:t>Tanggal</a:t>
            </a:r>
            <a:r>
              <a:rPr lang="es-ES" sz="2000" dirty="0"/>
              <a:t> : 31 </a:t>
            </a:r>
            <a:r>
              <a:rPr lang="es-ES" sz="2000" dirty="0" err="1"/>
              <a:t>Desember</a:t>
            </a:r>
            <a:r>
              <a:rPr lang="es-ES" sz="2000" dirty="0"/>
              <a:t> 2017 </a:t>
            </a:r>
            <a:endParaRPr lang="en-GB" sz="2000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7263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Metode Penelitian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40193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Kelebihan dan Kekuranngan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19200-753C-5041-4156-9AECD81C38F0}"/>
              </a:ext>
            </a:extLst>
          </p:cNvPr>
          <p:cNvSpPr txBox="1"/>
          <p:nvPr/>
        </p:nvSpPr>
        <p:spPr>
          <a:xfrm>
            <a:off x="1481327" y="304730"/>
            <a:ext cx="61813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</a:rPr>
              <a:t>Artikel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membahas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pentingnya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transportasi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publik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kebutuhan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informasi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moda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transportasi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rute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khusus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artikel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berfokus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Bus Rapid Transit,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ada</a:t>
            </a:r>
            <a:r>
              <a:rPr lang="en-ID" dirty="0">
                <a:solidFill>
                  <a:schemeClr val="bg1"/>
                </a:solidFill>
              </a:rPr>
              <a:t> di Semarang, Surakarta, dan Bandung di Indonesia. </a:t>
            </a:r>
            <a:r>
              <a:rPr lang="en-ID" dirty="0" err="1">
                <a:solidFill>
                  <a:schemeClr val="bg1"/>
                </a:solidFill>
              </a:rPr>
              <a:t>Karakteristik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BRT </a:t>
            </a:r>
            <a:r>
              <a:rPr lang="en-ID" dirty="0" err="1">
                <a:solidFill>
                  <a:schemeClr val="bg1"/>
                </a:solidFill>
              </a:rPr>
              <a:t>dijelaskan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termasuk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konsep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koridor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kemungkinan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transfer </a:t>
            </a:r>
            <a:r>
              <a:rPr lang="en-ID" dirty="0" err="1">
                <a:solidFill>
                  <a:schemeClr val="bg1"/>
                </a:solidFill>
              </a:rPr>
              <a:t>antar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koridor</a:t>
            </a:r>
            <a:r>
              <a:rPr lang="en-ID" dirty="0">
                <a:solidFill>
                  <a:schemeClr val="bg1"/>
                </a:solidFill>
              </a:rPr>
              <a:t> di shelter. Artikel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menyoroti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penggunaan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informasi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khususnya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graph database,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merepresentasikan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d</a:t>
            </a:r>
            <a:r>
              <a:rPr lang="en-ID" dirty="0" err="1">
                <a:solidFill>
                  <a:schemeClr val="bg1"/>
                </a:solidFill>
              </a:rPr>
              <a:t>ata</a:t>
            </a:r>
            <a:r>
              <a:rPr lang="en-ID" dirty="0">
                <a:solidFill>
                  <a:schemeClr val="bg1"/>
                </a:solidFill>
              </a:rPr>
              <a:t> BRT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. Graph database </a:t>
            </a:r>
            <a:r>
              <a:rPr lang="en-ID" dirty="0" err="1">
                <a:solidFill>
                  <a:schemeClr val="bg1"/>
                </a:solidFill>
              </a:rPr>
              <a:t>cocok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pemodelan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koridor</a:t>
            </a:r>
            <a:r>
              <a:rPr lang="en-ID" dirty="0">
                <a:solidFill>
                  <a:schemeClr val="bg1"/>
                </a:solidFill>
              </a:rPr>
              <a:t> BRT </a:t>
            </a:r>
            <a:r>
              <a:rPr lang="en-ID" dirty="0" err="1">
                <a:solidFill>
                  <a:schemeClr val="bg1"/>
                </a:solidFill>
              </a:rPr>
              <a:t>karena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kemampuannya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merepresentasikan</a:t>
            </a:r>
            <a:r>
              <a:rPr lang="en-ID" dirty="0">
                <a:solidFill>
                  <a:schemeClr val="bg1"/>
                </a:solidFill>
              </a:rPr>
              <a:t> node dan </a:t>
            </a:r>
            <a:r>
              <a:rPr lang="en-ID" dirty="0" err="1">
                <a:solidFill>
                  <a:schemeClr val="bg1"/>
                </a:solidFill>
              </a:rPr>
              <a:t>relasi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Penulis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mengusulkan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koridor</a:t>
            </a:r>
            <a:r>
              <a:rPr lang="en-ID" dirty="0">
                <a:solidFill>
                  <a:schemeClr val="bg1"/>
                </a:solidFill>
              </a:rPr>
              <a:t> BRT dan </a:t>
            </a:r>
            <a:r>
              <a:rPr lang="en-ID" dirty="0" err="1">
                <a:solidFill>
                  <a:schemeClr val="bg1"/>
                </a:solidFill>
              </a:rPr>
              <a:t>menekankan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potensi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pengembangan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memanfaatkan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graph 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</a:t>
            </a:r>
            <a:endParaRPr dirty="0"/>
          </a:p>
        </p:txBody>
      </p:sp>
      <p:sp>
        <p:nvSpPr>
          <p:cNvPr id="3221" name="Google Shape;3221;p62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1990E-578A-3D5C-B698-A1712A03D508}"/>
              </a:ext>
            </a:extLst>
          </p:cNvPr>
          <p:cNvSpPr txBox="1"/>
          <p:nvPr/>
        </p:nvSpPr>
        <p:spPr>
          <a:xfrm>
            <a:off x="1561795" y="226269"/>
            <a:ext cx="60204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Jurnal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ini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membahas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tentang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implementasi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graph database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dalam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konteks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rute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Bus Rapid Transit (BRT). BRT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adalah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salah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satu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sarana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transportasi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publik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yang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memiliki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rute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perjalanan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tertentu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atau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koridor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Dalam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perjalanan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BRT,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penumpang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dapat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melakukan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perpindahan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koridor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melalui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shelter.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Informasi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mengenai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perpindahan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koridor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ini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penting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bagi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calon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penumpang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agar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mereka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dapat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melakukan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perjalanan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dengan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benar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Dalam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artikel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ini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penulis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menjelaskan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bahwa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teknologi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informasi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khususnya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graph database,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dapat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digunakan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untuk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merepresentasikan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data BRT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dengan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baik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. Graph database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memungkinkan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representasi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yang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baik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karena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sifat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graph yang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secara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standar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menunjukkan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node dan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hubungan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antara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node-node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tersebut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Penulis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juga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mendesain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sebuah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algoritma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pencarian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koridor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BRT yang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dapat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digunakan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untuk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membangun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aplikasi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yang </a:t>
            </a:r>
            <a:r>
              <a:rPr lang="en-ID" dirty="0" err="1">
                <a:solidFill>
                  <a:schemeClr val="bg1"/>
                </a:solidFill>
                <a:highlight>
                  <a:srgbClr val="000000"/>
                </a:highlight>
              </a:rPr>
              <a:t>memanfaatkan</a:t>
            </a:r>
            <a:r>
              <a:rPr lang="en-ID" dirty="0">
                <a:solidFill>
                  <a:schemeClr val="bg1"/>
                </a:solidFill>
                <a:highlight>
                  <a:srgbClr val="000000"/>
                </a:highlight>
              </a:rPr>
              <a:t> data pada graph database.</a:t>
            </a:r>
          </a:p>
        </p:txBody>
      </p:sp>
    </p:spTree>
    <p:extLst>
      <p:ext uri="{BB962C8B-B14F-4D97-AF65-F5344CB8AC3E}">
        <p14:creationId xmlns:p14="http://schemas.microsoft.com/office/powerpoint/2010/main" val="35531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27925" y="2462648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Metode Penelitian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2702" name="Google Shape;2702;p44"/>
          <p:cNvSpPr/>
          <p:nvPr/>
        </p:nvSpPr>
        <p:spPr>
          <a:xfrm>
            <a:off x="2387387" y="359263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75635" y="359263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>
            <a:off x="2514875" y="366028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9536154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Source Sans Pro</vt:lpstr>
      <vt:lpstr>Arial</vt:lpstr>
      <vt:lpstr>Play</vt:lpstr>
      <vt:lpstr>Computer Science &amp; Mathematics Major For College: Computer Science &amp; Programming by Slidesgo</vt:lpstr>
      <vt:lpstr>Kajian Implementasi  Graph Database  pada Rute Bus  Rapid Transit</vt:lpstr>
      <vt:lpstr>Programing Gamer</vt:lpstr>
      <vt:lpstr>Volume &amp; Halaman : VOL. 03 NO. 03 (2017) 313-319 Tahun : 2017  Penulis : Panji Wisnu Wirawan, Djalal Er Riyanto Tanggal : 31 Desember 2017 </vt:lpstr>
      <vt:lpstr>TABLE OF CONTENTS</vt:lpstr>
      <vt:lpstr>Latar Belakang</vt:lpstr>
      <vt:lpstr>PowerPoint Presentation</vt:lpstr>
      <vt:lpstr>Pembahasan</vt:lpstr>
      <vt:lpstr>PowerPoint Presentation</vt:lpstr>
      <vt:lpstr>Metode Penelitian</vt:lpstr>
      <vt:lpstr>PowerPoint Presentation</vt:lpstr>
      <vt:lpstr>Kelebihan dan Kekurangan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Implementasi  Graph Database  pada Rute Bus  Rapid Transit</dc:title>
  <dc:creator>azriil hakim</dc:creator>
  <cp:lastModifiedBy>azriil hakim</cp:lastModifiedBy>
  <cp:revision>1</cp:revision>
  <dcterms:modified xsi:type="dcterms:W3CDTF">2023-06-06T13:00:41Z</dcterms:modified>
</cp:coreProperties>
</file>