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6691c2ba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6691c2ba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6691c2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6691c2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6691c2ba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6691c2ba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3f81b4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3f81b4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6a08a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6a08a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95cb80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95cb80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6392d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6392d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a03a90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a03a90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a95cb80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a95cb80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a95cb80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a95cb80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3e8678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3e8678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6691c2ba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6691c2ba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3e8678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3e8678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3e8678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3e8678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3f81b4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3f81b4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3f81b4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3f81b4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3f81b4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3f81b4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6691c2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6691c2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6691c2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6691c2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6691c2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6691c2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downloa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Learn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From the scratch</a:t>
            </a:r>
            <a:endParaRPr sz="2800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Mir Arif Hasan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B. Sc in CSE at AUST, BD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Email: arif.ishan05@gmail.com</a:t>
            </a:r>
            <a:endParaRPr sz="15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your repository with local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3064425" y="2559796"/>
            <a:ext cx="1330800" cy="71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4" name="Google Shape;154;p24"/>
          <p:cNvCxnSpPr/>
          <p:nvPr/>
        </p:nvCxnSpPr>
        <p:spPr>
          <a:xfrm flipH="1" rot="10800000">
            <a:off x="3064425" y="1788796"/>
            <a:ext cx="1330800" cy="7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5" name="Google Shape;155;p24"/>
          <p:cNvSpPr txBox="1"/>
          <p:nvPr/>
        </p:nvSpPr>
        <p:spPr>
          <a:xfrm>
            <a:off x="931974" y="2352496"/>
            <a:ext cx="205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Two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way to link 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530775" y="1600625"/>
            <a:ext cx="3681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Clone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[If you have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not create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any project on your local server]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530766" y="3039350"/>
            <a:ext cx="36813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Remote add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[If you already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started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with your project locally, but you have a new repository]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22125" y="4042825"/>
            <a:ext cx="7996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If you both work on your local and have a old repository, then you should go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Remote add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 then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pull origin &lt;branch&gt;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 and resolve confl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icts(if need)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5254600" y="3832625"/>
            <a:ext cx="0" cy="27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25" y="500925"/>
            <a:ext cx="31275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25025" y="1368625"/>
            <a:ext cx="3300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any command: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git clone &lt;HTTP link&gt;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</a:t>
            </a:r>
            <a:r>
              <a:rPr lang="en" sz="1400"/>
              <a:t>it clone &lt;HTTP link&gt; &lt;directory&gt;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think ‘clone’ like ‘download’.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 you open git bash and apply </a:t>
            </a:r>
            <a:r>
              <a:rPr b="1" lang="en" sz="1400"/>
              <a:t>1st cmd</a:t>
            </a:r>
            <a:r>
              <a:rPr lang="en" sz="1400"/>
              <a:t>, there the repo will be download.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Otherwise, there </a:t>
            </a:r>
            <a:r>
              <a:rPr b="1" lang="en" sz="1400"/>
              <a:t>create a directory</a:t>
            </a:r>
            <a:r>
              <a:rPr lang="en" sz="1400"/>
              <a:t> then, </a:t>
            </a:r>
            <a:r>
              <a:rPr lang="en" sz="1400"/>
              <a:t>it </a:t>
            </a:r>
            <a:r>
              <a:rPr lang="en" sz="1400"/>
              <a:t>will download in the directory.</a:t>
            </a:r>
            <a:endParaRPr sz="14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975" y="1016850"/>
            <a:ext cx="5113176" cy="3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Add</a:t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985875" y="1485950"/>
            <a:ext cx="61863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Go to your project folder.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Use command: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Explanation: For initialize git on that folder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3: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 command: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remote add origin &lt;repo url&gt;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Explanation: For link with remote repository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4: (Optional)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Use command: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pull origin &lt;branch_name&gt;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Explanation: If your remote repo is not blank repo.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25" y="500925"/>
            <a:ext cx="31275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0575" y="1147100"/>
            <a:ext cx="35898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Server - Your PC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Server - GitHub / Cloud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init/clone, a ‘.git’ hidden file generates to track our files and other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status</a:t>
            </a:r>
            <a:r>
              <a:rPr lang="en"/>
              <a:t> - Gives the overview of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add</a:t>
            </a:r>
            <a:r>
              <a:rPr lang="en"/>
              <a:t> - Adding file for commit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commit</a:t>
            </a:r>
            <a:r>
              <a:rPr lang="en"/>
              <a:t> - Saving for upload/push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push</a:t>
            </a:r>
            <a:r>
              <a:rPr lang="en"/>
              <a:t> - Uploading to remote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stash</a:t>
            </a:r>
            <a:r>
              <a:rPr lang="en"/>
              <a:t> - Saving temporary without commit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pull</a:t>
            </a:r>
            <a:r>
              <a:rPr lang="en"/>
              <a:t> - Bringing the change from remote to local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branch</a:t>
            </a:r>
            <a:r>
              <a:rPr lang="en"/>
              <a:t> - See a list of branch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checkout</a:t>
            </a:r>
            <a:r>
              <a:rPr lang="en"/>
              <a:t> - Changing branch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385" y="500925"/>
            <a:ext cx="4356664" cy="4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[Regularly used]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11700" y="1262525"/>
            <a:ext cx="85206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Command 1: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status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Explanation: Gives a list of files which are modified, untract etc. You can use this cmd in any stage.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Command 2: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add &lt;file name&gt;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 or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add 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Explanation: Now you have to select files for the next commit.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Command 3: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commit -m ‘&lt;comment&gt;’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Explanation: You are saving your changes by committing. You should pass a comment about what features add or bug fixed.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Command 4: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push -u origin master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 or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push -u origin &lt;branch_name&gt;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Explanation: To upload your project in remote. You have to mention branch name in command.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Command 5: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pull origin master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 or “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pull origin &lt;branch_name&gt;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Explanation: This command is for getting all updates from remote to local. Updates will come from the branch you add in command.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578400" y="1606125"/>
            <a:ext cx="79872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‘pull’ command one can fetch remotes code and the merge can be done.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developer working on a same projects. When developer wanted to marge his changes with remote code, git automatically merge his codes. Sometimes git could not merge. That situation is called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conflicts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conflict arise, you can resolve it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manually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[by this, you can take both remote and local codes]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want to keep remotes code, then: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checkout --theirs--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want to keep your code, then: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checkout --ours--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1682771" y="1669359"/>
            <a:ext cx="319800" cy="356100"/>
          </a:xfrm>
          <a:prstGeom prst="ellipse">
            <a:avLst/>
          </a:prstGeom>
          <a:solidFill>
            <a:srgbClr val="9900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666502" y="1669348"/>
            <a:ext cx="319800" cy="356100"/>
          </a:xfrm>
          <a:prstGeom prst="ellipse">
            <a:avLst/>
          </a:prstGeom>
          <a:solidFill>
            <a:srgbClr val="9900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3432491" y="2089823"/>
            <a:ext cx="319800" cy="3561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793300" y="2081598"/>
            <a:ext cx="319800" cy="3561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4001712" y="2089823"/>
            <a:ext cx="319800" cy="3561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0"/>
          <p:cNvCxnSpPr>
            <a:stCxn id="206" idx="6"/>
            <a:endCxn id="205" idx="2"/>
          </p:cNvCxnSpPr>
          <p:nvPr/>
        </p:nvCxnSpPr>
        <p:spPr>
          <a:xfrm>
            <a:off x="1113100" y="2259648"/>
            <a:ext cx="2319300" cy="81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>
            <a:endCxn id="207" idx="2"/>
          </p:cNvCxnSpPr>
          <p:nvPr/>
        </p:nvCxnSpPr>
        <p:spPr>
          <a:xfrm>
            <a:off x="3752712" y="2267273"/>
            <a:ext cx="2490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0"/>
          <p:cNvCxnSpPr>
            <a:stCxn id="203" idx="6"/>
            <a:endCxn id="204" idx="2"/>
          </p:cNvCxnSpPr>
          <p:nvPr/>
        </p:nvCxnSpPr>
        <p:spPr>
          <a:xfrm>
            <a:off x="2002571" y="1847409"/>
            <a:ext cx="6639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0"/>
          <p:cNvCxnSpPr>
            <a:stCxn id="206" idx="6"/>
            <a:endCxn id="203" idx="2"/>
          </p:cNvCxnSpPr>
          <p:nvPr/>
        </p:nvCxnSpPr>
        <p:spPr>
          <a:xfrm flipH="1" rot="10800000">
            <a:off x="1113100" y="1847448"/>
            <a:ext cx="569700" cy="4122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>
            <a:stCxn id="204" idx="6"/>
            <a:endCxn id="205" idx="2"/>
          </p:cNvCxnSpPr>
          <p:nvPr/>
        </p:nvCxnSpPr>
        <p:spPr>
          <a:xfrm>
            <a:off x="2986302" y="1847398"/>
            <a:ext cx="446100" cy="420600"/>
          </a:xfrm>
          <a:prstGeom prst="curvedConnector3">
            <a:avLst>
              <a:gd fmla="val 500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0"/>
          <p:cNvSpPr/>
          <p:nvPr/>
        </p:nvSpPr>
        <p:spPr>
          <a:xfrm>
            <a:off x="8541419" y="2086338"/>
            <a:ext cx="3453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7837854" y="2086338"/>
            <a:ext cx="3453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6588663" y="2086340"/>
            <a:ext cx="3714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332487" y="2097800"/>
            <a:ext cx="3453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7049861" y="1674663"/>
            <a:ext cx="371400" cy="339900"/>
          </a:xfrm>
          <a:prstGeom prst="ellipse">
            <a:avLst/>
          </a:prstGeom>
          <a:solidFill>
            <a:srgbClr val="9900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6127502" y="1680239"/>
            <a:ext cx="371400" cy="339900"/>
          </a:xfrm>
          <a:prstGeom prst="ellipse">
            <a:avLst/>
          </a:prstGeom>
          <a:solidFill>
            <a:srgbClr val="9900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6" idx="6"/>
            <a:endCxn id="215" idx="2"/>
          </p:cNvCxnSpPr>
          <p:nvPr/>
        </p:nvCxnSpPr>
        <p:spPr>
          <a:xfrm flipH="1" rot="10800000">
            <a:off x="5677787" y="2256350"/>
            <a:ext cx="9108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0"/>
          <p:cNvCxnSpPr>
            <a:stCxn id="214" idx="6"/>
            <a:endCxn id="213" idx="2"/>
          </p:cNvCxnSpPr>
          <p:nvPr/>
        </p:nvCxnSpPr>
        <p:spPr>
          <a:xfrm>
            <a:off x="8183154" y="2256288"/>
            <a:ext cx="35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>
            <a:stCxn id="218" idx="6"/>
            <a:endCxn id="217" idx="2"/>
          </p:cNvCxnSpPr>
          <p:nvPr/>
        </p:nvCxnSpPr>
        <p:spPr>
          <a:xfrm flipH="1" rot="10800000">
            <a:off x="6498902" y="1844489"/>
            <a:ext cx="5511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18" idx="2"/>
            <a:endCxn id="218" idx="3"/>
          </p:cNvCxnSpPr>
          <p:nvPr/>
        </p:nvCxnSpPr>
        <p:spPr>
          <a:xfrm>
            <a:off x="6127502" y="1850189"/>
            <a:ext cx="54300" cy="1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0"/>
          <p:cNvCxnSpPr>
            <a:stCxn id="218" idx="2"/>
            <a:endCxn id="216" idx="6"/>
          </p:cNvCxnSpPr>
          <p:nvPr/>
        </p:nvCxnSpPr>
        <p:spPr>
          <a:xfrm flipH="1">
            <a:off x="5677802" y="1850189"/>
            <a:ext cx="449700" cy="417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0"/>
          <p:cNvCxnSpPr>
            <a:stCxn id="215" idx="6"/>
            <a:endCxn id="214" idx="2"/>
          </p:cNvCxnSpPr>
          <p:nvPr/>
        </p:nvCxnSpPr>
        <p:spPr>
          <a:xfrm>
            <a:off x="6960063" y="2256290"/>
            <a:ext cx="8778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0"/>
          <p:cNvCxnSpPr>
            <a:stCxn id="217" idx="6"/>
            <a:endCxn id="214" idx="2"/>
          </p:cNvCxnSpPr>
          <p:nvPr/>
        </p:nvCxnSpPr>
        <p:spPr>
          <a:xfrm>
            <a:off x="7421261" y="1844613"/>
            <a:ext cx="416700" cy="411600"/>
          </a:xfrm>
          <a:prstGeom prst="curvedConnector3">
            <a:avLst>
              <a:gd fmla="val 4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/>
          <p:nvPr/>
        </p:nvSpPr>
        <p:spPr>
          <a:xfrm>
            <a:off x="5692627" y="3757252"/>
            <a:ext cx="3714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4772094" y="3757252"/>
            <a:ext cx="3714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2183426" y="3764365"/>
            <a:ext cx="3714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1012450" y="3764365"/>
            <a:ext cx="3714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2914423" y="3268175"/>
            <a:ext cx="371400" cy="339900"/>
          </a:xfrm>
          <a:prstGeom prst="ellipse">
            <a:avLst/>
          </a:prstGeom>
          <a:solidFill>
            <a:srgbClr val="9900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2042315" y="3268164"/>
            <a:ext cx="371400" cy="339900"/>
          </a:xfrm>
          <a:prstGeom prst="ellipse">
            <a:avLst/>
          </a:prstGeom>
          <a:solidFill>
            <a:srgbClr val="9900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0"/>
          <p:cNvCxnSpPr>
            <a:stCxn id="229" idx="6"/>
            <a:endCxn id="228" idx="2"/>
          </p:cNvCxnSpPr>
          <p:nvPr/>
        </p:nvCxnSpPr>
        <p:spPr>
          <a:xfrm>
            <a:off x="1383850" y="3934315"/>
            <a:ext cx="79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>
            <a:stCxn id="227" idx="6"/>
            <a:endCxn id="226" idx="2"/>
          </p:cNvCxnSpPr>
          <p:nvPr/>
        </p:nvCxnSpPr>
        <p:spPr>
          <a:xfrm>
            <a:off x="5143494" y="3927202"/>
            <a:ext cx="54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0"/>
          <p:cNvCxnSpPr>
            <a:stCxn id="231" idx="6"/>
            <a:endCxn id="230" idx="2"/>
          </p:cNvCxnSpPr>
          <p:nvPr/>
        </p:nvCxnSpPr>
        <p:spPr>
          <a:xfrm>
            <a:off x="2413715" y="3438114"/>
            <a:ext cx="50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0"/>
          <p:cNvCxnSpPr>
            <a:stCxn id="231" idx="2"/>
            <a:endCxn id="231" idx="3"/>
          </p:cNvCxnSpPr>
          <p:nvPr/>
        </p:nvCxnSpPr>
        <p:spPr>
          <a:xfrm>
            <a:off x="2042315" y="3438114"/>
            <a:ext cx="54300" cy="1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0"/>
          <p:cNvCxnSpPr>
            <a:stCxn id="231" idx="2"/>
            <a:endCxn id="229" idx="6"/>
          </p:cNvCxnSpPr>
          <p:nvPr/>
        </p:nvCxnSpPr>
        <p:spPr>
          <a:xfrm flipH="1">
            <a:off x="1383815" y="3438114"/>
            <a:ext cx="658500" cy="4962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0"/>
          <p:cNvCxnSpPr>
            <a:stCxn id="228" idx="6"/>
            <a:endCxn id="227" idx="2"/>
          </p:cNvCxnSpPr>
          <p:nvPr/>
        </p:nvCxnSpPr>
        <p:spPr>
          <a:xfrm flipH="1" rot="10800000">
            <a:off x="2554826" y="3927115"/>
            <a:ext cx="2217300" cy="72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0"/>
          <p:cNvCxnSpPr>
            <a:stCxn id="230" idx="6"/>
            <a:endCxn id="239" idx="2"/>
          </p:cNvCxnSpPr>
          <p:nvPr/>
        </p:nvCxnSpPr>
        <p:spPr>
          <a:xfrm>
            <a:off x="3285823" y="3438125"/>
            <a:ext cx="543900" cy="489000"/>
          </a:xfrm>
          <a:prstGeom prst="curvedConnector3">
            <a:avLst>
              <a:gd fmla="val 500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0"/>
          <p:cNvSpPr/>
          <p:nvPr/>
        </p:nvSpPr>
        <p:spPr>
          <a:xfrm>
            <a:off x="3098275" y="4253365"/>
            <a:ext cx="371400" cy="3399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829800" y="3757252"/>
            <a:ext cx="371400" cy="339900"/>
          </a:xfrm>
          <a:prstGeom prst="ellipse">
            <a:avLst/>
          </a:prstGeom>
          <a:solidFill>
            <a:srgbClr val="00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857275" y="4253365"/>
            <a:ext cx="371400" cy="339900"/>
          </a:xfrm>
          <a:prstGeom prst="ellipse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0"/>
          <p:cNvCxnSpPr>
            <a:stCxn id="240" idx="6"/>
            <a:endCxn id="241" idx="2"/>
          </p:cNvCxnSpPr>
          <p:nvPr/>
        </p:nvCxnSpPr>
        <p:spPr>
          <a:xfrm>
            <a:off x="3469675" y="4423315"/>
            <a:ext cx="3876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0"/>
          <p:cNvCxnSpPr>
            <a:stCxn id="240" idx="2"/>
            <a:endCxn id="228" idx="6"/>
          </p:cNvCxnSpPr>
          <p:nvPr/>
        </p:nvCxnSpPr>
        <p:spPr>
          <a:xfrm rot="10800000">
            <a:off x="2554975" y="3934315"/>
            <a:ext cx="543300" cy="489000"/>
          </a:xfrm>
          <a:prstGeom prst="curvedConnector3">
            <a:avLst>
              <a:gd fmla="val 5001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>
            <a:stCxn id="241" idx="6"/>
            <a:endCxn id="227" idx="2"/>
          </p:cNvCxnSpPr>
          <p:nvPr/>
        </p:nvCxnSpPr>
        <p:spPr>
          <a:xfrm flipH="1" rot="10800000">
            <a:off x="4228675" y="3927115"/>
            <a:ext cx="543300" cy="4962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0"/>
          <p:cNvSpPr txBox="1"/>
          <p:nvPr/>
        </p:nvSpPr>
        <p:spPr>
          <a:xfrm>
            <a:off x="53900" y="2025450"/>
            <a:ext cx="738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567524" y="2078250"/>
            <a:ext cx="738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160813" y="3694175"/>
            <a:ext cx="738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 rot="-2525580">
            <a:off x="1953954" y="1321384"/>
            <a:ext cx="966232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login.java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 rot="-2525580">
            <a:off x="6387329" y="1321384"/>
            <a:ext cx="966232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login.java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3076550" y="1672150"/>
            <a:ext cx="738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511100" y="1672150"/>
            <a:ext cx="9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7589025" y="1666575"/>
            <a:ext cx="1128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pull &amp; 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5023575" y="1666575"/>
            <a:ext cx="9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 flipH="1">
            <a:off x="4499175" y="1539475"/>
            <a:ext cx="11100" cy="11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 flipH="1">
            <a:off x="4533350" y="1437400"/>
            <a:ext cx="11100" cy="111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789075" y="3320225"/>
            <a:ext cx="9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1871125" y="4097150"/>
            <a:ext cx="9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478825" y="3338075"/>
            <a:ext cx="1128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pull &amp; push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393650" y="4097150"/>
            <a:ext cx="1128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pull &amp; push</a:t>
            </a:r>
            <a:endParaRPr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 rot="-2525580">
            <a:off x="2304604" y="2966334"/>
            <a:ext cx="966232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login.java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 rot="-2524919">
            <a:off x="2785556" y="4507306"/>
            <a:ext cx="1145938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signUp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.java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231775" y="3199400"/>
            <a:ext cx="1128300" cy="11664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signup</a:t>
            </a:r>
            <a:endParaRPr b="1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&amp; Checkout</a:t>
            </a:r>
            <a:endParaRPr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1"/>
          <p:cNvSpPr txBox="1"/>
          <p:nvPr/>
        </p:nvSpPr>
        <p:spPr>
          <a:xfrm>
            <a:off x="722100" y="1466400"/>
            <a:ext cx="77502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of local branches: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it branch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of remote branches: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branch -r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List of all branches: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branch -a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branch:	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branch &lt;branch_name&gt;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Switching to another branch: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it checkout &lt;destination_branch_name&gt;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and switch: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checkout -b &lt;destination_branch_name&gt;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new branch with a remote branch history: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checkout &lt;branch&gt; &lt;remote/branch&gt;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a branch: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git branch -D &lt;branch_name&gt;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Stash Commands</a:t>
            </a:r>
            <a:endParaRPr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311725" y="1419325"/>
            <a:ext cx="85206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Stash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use for saving files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temporary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When you not willing to commit, you can use the stash command.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it stash save ‘&lt;message&gt;’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save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Seeing the list of stash: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list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the stash files/changes: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apply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 default, this command will apply the last stashed files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Adding a specific stash files/changes: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apply &lt;stash@{no.}&gt;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Delete a specific stash files/changes: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drop &lt;stash@{no.}&gt;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Apply and delete last stash: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pop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Apply and delete a specific stash: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stash pop  &lt;stash@{no.}&gt;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Cherry-Pick &amp; Revert</a:t>
            </a:r>
            <a:endParaRPr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11700" y="1599675"/>
            <a:ext cx="8520600" cy="26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Cherry-Pick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you want to take the changes from another branch commit to your branch, then you have to use bellow cmd,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it cherry-pick &lt;source commit hash&gt;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Revert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you want to remove changes from a specific commits,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git revert &lt;commit_hash&gt;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Introduction of Git &amp; GitHub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Why Git?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Git configuration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Creating repository, Init, Remote add, Clone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Git file status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Git Add, Commit, Ammand, Log, Push, Pull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Branching, Checkout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Merge, Conflicts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Collaboration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Pull request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Commands</a:t>
            </a:r>
            <a:endParaRPr/>
          </a:p>
        </p:txBody>
      </p: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838000" y="1317300"/>
            <a:ext cx="7098300" cy="3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see the number files and folder: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ls -l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see all files and folder: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ls -la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print file on git bash: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cat &lt;file_name&gt;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visit a directory: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cd &lt;directory_name&gt;/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Seeing the remote origin: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remote -v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create a file: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echo ‘&lt;content&gt;’ &gt; &lt;file_name_with_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extension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Seeing the changes with last commit: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diff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Seeing the changes on a specific commit: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log -p &lt;commit_hash&gt;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Changing save with the previous commit: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git commit --amend -m ‘&lt;message&gt;’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clear git cmd GUI: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clear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stop current execution: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trl +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2826150" y="1732400"/>
            <a:ext cx="34917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Git &amp; GitHub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932700" y="1664201"/>
            <a:ext cx="73380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Git is 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version control system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You can manage your files version through Git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Gives the scope for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open source development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	Anyone can update your public repo and request you to add them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GitHub: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GitHub is a server where the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files are stored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 rot="5400000">
            <a:off x="1705440" y="2272200"/>
            <a:ext cx="137100" cy="164700"/>
          </a:xfrm>
          <a:prstGeom prst="bentUpArrow">
            <a:avLst>
              <a:gd fmla="val 25000" name="adj1"/>
              <a:gd fmla="val 25000" name="adj2"/>
              <a:gd fmla="val 50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5400000">
            <a:off x="1705440" y="2893992"/>
            <a:ext cx="137100" cy="164700"/>
          </a:xfrm>
          <a:prstGeom prst="bentUpArrow">
            <a:avLst>
              <a:gd fmla="val 25000" name="adj1"/>
              <a:gd fmla="val 25000" name="adj2"/>
              <a:gd fmla="val 50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Git?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2390650"/>
            <a:ext cx="31275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Git is a </a:t>
            </a:r>
            <a:r>
              <a:rPr b="1" lang="en" sz="2000"/>
              <a:t>distributed </a:t>
            </a:r>
            <a:r>
              <a:rPr lang="en" sz="2000"/>
              <a:t>version control system</a:t>
            </a:r>
            <a:endParaRPr sz="2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5725"/>
            <a:ext cx="3806350" cy="40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Configuration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085400" y="1467650"/>
            <a:ext cx="697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Download</a:t>
            </a:r>
            <a:r>
              <a:rPr lang="en" sz="1600"/>
              <a:t> </a:t>
            </a:r>
            <a:r>
              <a:rPr lang="en" sz="1600"/>
              <a:t>&amp; install Git software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 git bash command to configure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Writ</a:t>
            </a:r>
            <a:r>
              <a:rPr lang="en" sz="1600"/>
              <a:t>e below commands</a:t>
            </a:r>
            <a:r>
              <a:rPr lang="e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</a:t>
            </a:r>
            <a:r>
              <a:rPr lang="en" sz="1600"/>
              <a:t>it config --global user.name “&lt;your username&gt;”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</a:t>
            </a:r>
            <a:r>
              <a:rPr lang="en" sz="1600"/>
              <a:t>it config --global user.email &lt;your email&gt;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You can see/test by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config user.name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 config user.email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Or, 	git config --list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*See next page example</a:t>
            </a:r>
            <a:endParaRPr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438175"/>
            <a:ext cx="55435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Repository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900" y="1342750"/>
            <a:ext cx="6606024" cy="371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7305650" y="1701175"/>
            <a:ext cx="1262400" cy="6624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Repository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988" y="1342750"/>
            <a:ext cx="6606024" cy="371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 rot="10800000">
            <a:off x="702575" y="4716850"/>
            <a:ext cx="18534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358025" y="3364075"/>
            <a:ext cx="2094900" cy="6237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select public, anybody can see your repository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2555975" y="3451375"/>
            <a:ext cx="282000" cy="449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Repository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4571" l="0" r="1690" t="0"/>
          <a:stretch/>
        </p:blipFill>
        <p:spPr>
          <a:xfrm>
            <a:off x="311725" y="1397900"/>
            <a:ext cx="6494425" cy="354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6764175" y="2505900"/>
            <a:ext cx="1776900" cy="3936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Copy the HTTP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3"/>
          <p:cNvCxnSpPr>
            <a:endCxn id="145" idx="1"/>
          </p:cNvCxnSpPr>
          <p:nvPr/>
        </p:nvCxnSpPr>
        <p:spPr>
          <a:xfrm>
            <a:off x="6043275" y="2699400"/>
            <a:ext cx="720900" cy="33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