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14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FB4E9-B297-49F2-A60B-FA003A03A16B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5F436-7587-428B-8E7F-67D03976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3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5F436-7587-428B-8E7F-67D0397666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2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E700B27-DE4C-4B9E-BB11-B9027034A00F}" type="datetimeFigureOut">
              <a:rPr lang="en-US" smtClean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63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5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7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5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05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4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4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7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7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E0D914D-B099-4142-A885-11F276715148}" type="datetimeFigureOut">
              <a:rPr lang="en-US" smtClean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3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bn-BD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</a:rPr>
              <a:t>Welcome</a:t>
            </a:r>
            <a:endParaRPr lang="en-US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Upcoming Features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 Color changing feature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 More feature for Game Over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 Bonus Score for Capturing big fruit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6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9842" y="2967335"/>
            <a:ext cx="1153232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  <a:reflection blurRad="6350" stA="50000" endA="300" endPos="50000" dist="60007" dir="5400000" sy="-100000" algn="bl" rotWithShape="0"/>
                </a:effectLst>
                <a:latin typeface="Lucida Handwriting" panose="03010101010101010101" pitchFamily="66" charset="0"/>
              </a:rPr>
              <a:t>ANY QUESTIONS????</a:t>
            </a:r>
            <a:endParaRPr lang="en-US" sz="8000" b="1" cap="none" spc="0" dirty="0">
              <a:ln w="1270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  <a:reflection blurRad="6350" stA="50000" endA="300" endPos="50000" dist="60007" dir="5400000" sy="-100000" algn="bl" rotWithShape="0"/>
              </a:effectLst>
              <a:latin typeface="Lucida Handwriting" panose="03010101010101010101" pitchFamily="66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87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  <p:sp>
        <p:nvSpPr>
          <p:cNvPr id="5" name="Rectangle 4"/>
          <p:cNvSpPr/>
          <p:nvPr/>
        </p:nvSpPr>
        <p:spPr>
          <a:xfrm>
            <a:off x="311403" y="5927476"/>
            <a:ext cx="115691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ucida Handwriting" panose="03010101010101010101" pitchFamily="66" charset="0"/>
              </a:rPr>
              <a:t>THANK YOU VERY MUCH FOR WATCHING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0615" y="2921552"/>
            <a:ext cx="8761412" cy="3416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7776" y="757071"/>
            <a:ext cx="5344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n-BD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Presented By:</a:t>
            </a:r>
            <a:endParaRPr lang="en-US" sz="5400" b="1" dirty="0">
              <a:ln w="22225">
                <a:solidFill>
                  <a:srgbClr val="00B0F0"/>
                </a:solidFill>
                <a:prstDash val="solid"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589" y="2921552"/>
            <a:ext cx="1019061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bn-BD" sz="5400" dirty="0" smtClean="0">
                <a:ln w="0">
                  <a:solidFill>
                    <a:srgbClr val="FFFF00"/>
                  </a:solidFill>
                </a:ln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</a:rPr>
              <a:t>Ahmad Subaktagin Jabir</a:t>
            </a:r>
          </a:p>
          <a:p>
            <a:pPr algn="ctr"/>
            <a:r>
              <a:rPr lang="bn-BD" sz="5400" dirty="0" smtClean="0">
                <a:ln w="0">
                  <a:solidFill>
                    <a:srgbClr val="FFFF00"/>
                  </a:solidFill>
                </a:ln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</a:rPr>
              <a:t>ID#16-02-04-061</a:t>
            </a:r>
          </a:p>
          <a:p>
            <a:pPr algn="ctr"/>
            <a:r>
              <a:rPr lang="bn-BD" sz="5400" dirty="0" smtClean="0">
                <a:ln w="0">
                  <a:solidFill>
                    <a:srgbClr val="FFFF00"/>
                  </a:solidFill>
                </a:ln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</a:rPr>
              <a:t>Md. Zahid </a:t>
            </a:r>
            <a:r>
              <a:rPr lang="bn-BD" sz="5400" dirty="0" smtClean="0">
                <a:ln w="0">
                  <a:solidFill>
                    <a:srgbClr val="FFFF00"/>
                  </a:solidFill>
                </a:ln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</a:rPr>
              <a:t>Fesab</a:t>
            </a:r>
            <a:r>
              <a:rPr lang="en-US" sz="5400" dirty="0" smtClean="0">
                <a:ln w="0">
                  <a:solidFill>
                    <a:srgbClr val="FFFF00"/>
                  </a:solidFill>
                </a:ln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</a:rPr>
              <a:t>e</a:t>
            </a:r>
            <a:r>
              <a:rPr lang="bn-BD" sz="5400" dirty="0" smtClean="0">
                <a:ln w="0">
                  <a:solidFill>
                    <a:srgbClr val="FFFF00"/>
                  </a:solidFill>
                </a:ln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</a:rPr>
              <a:t>lilla</a:t>
            </a:r>
            <a:endParaRPr lang="bn-BD" sz="5400" dirty="0" smtClean="0">
              <a:ln w="0">
                <a:solidFill>
                  <a:srgbClr val="FFFF00"/>
                </a:solidFill>
              </a:ln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Handwriting" panose="03010101010101010101" pitchFamily="66" charset="0"/>
            </a:endParaRPr>
          </a:p>
          <a:p>
            <a:pPr algn="ctr"/>
            <a:r>
              <a:rPr lang="bn-BD" sz="5400" dirty="0" smtClean="0">
                <a:ln w="0">
                  <a:solidFill>
                    <a:srgbClr val="FFFF00"/>
                  </a:solidFill>
                </a:ln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Handwriting" panose="03010101010101010101" pitchFamily="66" charset="0"/>
              </a:rPr>
              <a:t>ID#16-02-04-082</a:t>
            </a:r>
            <a:endParaRPr lang="en-US" sz="5400" dirty="0">
              <a:ln w="0">
                <a:solidFill>
                  <a:srgbClr val="FFFF00"/>
                </a:solidFill>
              </a:ln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84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5" y="0"/>
            <a:ext cx="5155096" cy="6858000"/>
          </a:xfrm>
        </p:spPr>
      </p:pic>
      <p:sp>
        <p:nvSpPr>
          <p:cNvPr id="5" name="Rectangle 4"/>
          <p:cNvSpPr/>
          <p:nvPr/>
        </p:nvSpPr>
        <p:spPr>
          <a:xfrm>
            <a:off x="85195" y="3078654"/>
            <a:ext cx="726673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n-BD" sz="8000" b="1" dirty="0" smtClean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55000" endA="50" endPos="85000" dist="29997" dir="5400000" sy="-100000" algn="bl" rotWithShape="0"/>
                </a:effectLst>
                <a:latin typeface="Lucida Handwriting" panose="03010101010101010101" pitchFamily="66" charset="0"/>
              </a:rPr>
              <a:t>Snake Game</a:t>
            </a:r>
            <a:endParaRPr lang="en-US" sz="8000" b="1" dirty="0">
              <a:ln w="22225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  <a:reflection blurRad="6350" stA="55000" endA="50" endPos="85000" dist="29997" dir="5400000" sy="-100000" algn="bl" rotWithShape="0"/>
              </a:effectLst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11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81530" cy="36257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30" y="0"/>
            <a:ext cx="5910470" cy="3625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5795"/>
            <a:ext cx="12192000" cy="32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6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Menu</a:t>
            </a:r>
            <a:endParaRPr lang="en-US" b="1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n-BD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Play Game</a:t>
            </a:r>
          </a:p>
          <a:p>
            <a:pPr>
              <a:buFont typeface="Wingdings" panose="05000000000000000000" pitchFamily="2" charset="2"/>
              <a:buChar char="v"/>
            </a:pPr>
            <a:endParaRPr lang="bn-BD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bn-BD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High Scores</a:t>
            </a:r>
          </a:p>
          <a:p>
            <a:pPr>
              <a:buFont typeface="Wingdings" panose="05000000000000000000" pitchFamily="2" charset="2"/>
              <a:buChar char="v"/>
            </a:pPr>
            <a:endParaRPr lang="bn-BD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bn-BD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Exit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1" y="0"/>
            <a:ext cx="6522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353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INSTRUCTION</a:t>
            </a:r>
            <a:endParaRPr lang="en-US" b="1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n-BD" sz="4400" dirty="0">
                <a:latin typeface="Lucida Handwriting" panose="03010101010101010101" pitchFamily="66" charset="0"/>
              </a:rPr>
              <a:t> </a:t>
            </a:r>
            <a:r>
              <a:rPr lang="bn-BD" sz="4400" dirty="0" smtClean="0">
                <a:latin typeface="Lucida Handwriting" panose="03010101010101010101" pitchFamily="66" charset="0"/>
              </a:rPr>
              <a:t>	How to Move 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n-BD" sz="4400" dirty="0">
                <a:latin typeface="Lucida Handwriting" panose="03010101010101010101" pitchFamily="66" charset="0"/>
              </a:rPr>
              <a:t> </a:t>
            </a:r>
            <a:r>
              <a:rPr lang="bn-BD" sz="4400" dirty="0" smtClean="0">
                <a:latin typeface="Lucida Handwriting" panose="03010101010101010101" pitchFamily="66" charset="0"/>
              </a:rPr>
              <a:t>	How to Move down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n-BD" sz="4400" dirty="0" smtClean="0">
                <a:latin typeface="Lucida Handwriting" panose="03010101010101010101" pitchFamily="66" charset="0"/>
              </a:rPr>
              <a:t> 	How to Move left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n-BD" sz="4400" dirty="0">
                <a:latin typeface="Lucida Handwriting" panose="03010101010101010101" pitchFamily="66" charset="0"/>
              </a:rPr>
              <a:t> </a:t>
            </a:r>
            <a:r>
              <a:rPr lang="bn-BD" sz="4400" dirty="0" smtClean="0">
                <a:latin typeface="Lucida Handwriting" panose="03010101010101010101" pitchFamily="66" charset="0"/>
              </a:rPr>
              <a:t>	How to Move right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n-BD" sz="4400" dirty="0" smtClean="0">
                <a:latin typeface="Lucida Handwriting" panose="03010101010101010101" pitchFamily="66" charset="0"/>
              </a:rPr>
              <a:t> 	How to eat fruit</a:t>
            </a:r>
            <a:endParaRPr lang="bn-BD" sz="4400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8" y="0"/>
            <a:ext cx="12201728" cy="6858000"/>
          </a:xfrm>
        </p:spPr>
      </p:pic>
      <p:sp>
        <p:nvSpPr>
          <p:cNvPr id="7" name="Rectangle 6"/>
          <p:cNvSpPr/>
          <p:nvPr/>
        </p:nvSpPr>
        <p:spPr>
          <a:xfrm>
            <a:off x="3808702" y="1053853"/>
            <a:ext cx="668965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n-BD" sz="4400" b="1" dirty="0" smtClean="0">
                <a:ln w="66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Lucida Handwriting" panose="03010101010101010101" pitchFamily="66" charset="0"/>
              </a:rPr>
              <a:t>How to Capture fruit</a:t>
            </a:r>
            <a:endParaRPr lang="en-US" sz="4400" b="1" cap="none" spc="0" dirty="0">
              <a:ln w="660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50" endPos="85000" dist="29997" dir="5400000" sy="-100000" algn="bl" rotWithShape="0"/>
              </a:effectLst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610"/>
            <a:ext cx="12192000" cy="6921610"/>
          </a:xfrm>
        </p:spPr>
      </p:pic>
      <p:sp>
        <p:nvSpPr>
          <p:cNvPr id="7" name="Rectangle 6"/>
          <p:cNvSpPr/>
          <p:nvPr/>
        </p:nvSpPr>
        <p:spPr>
          <a:xfrm>
            <a:off x="3083557" y="5559460"/>
            <a:ext cx="5601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  <a:latin typeface="Lucida Handwriting" panose="03010101010101010101" pitchFamily="66" charset="0"/>
              </a:rPr>
              <a:t>Scoring Point</a:t>
            </a:r>
            <a:endParaRPr lang="en-US" sz="54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0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638" y="2763874"/>
            <a:ext cx="9720072" cy="1499616"/>
          </a:xfrm>
        </p:spPr>
        <p:txBody>
          <a:bodyPr>
            <a:normAutofit/>
          </a:bodyPr>
          <a:lstStyle/>
          <a:p>
            <a:r>
              <a:rPr lang="bn-BD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High Scores</a:t>
            </a:r>
            <a:endParaRPr lang="en-US" sz="4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Handwriting" panose="03010101010101010101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67" y="0"/>
            <a:ext cx="6187554" cy="7347005"/>
          </a:xfrm>
        </p:spPr>
      </p:pic>
    </p:spTree>
    <p:extLst>
      <p:ext uri="{BB962C8B-B14F-4D97-AF65-F5344CB8AC3E}">
        <p14:creationId xmlns:p14="http://schemas.microsoft.com/office/powerpoint/2010/main" val="22326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148</TotalTime>
  <Words>62</Words>
  <Application>Microsoft Office PowerPoint</Application>
  <PresentationFormat>Widescreen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Lucida Calligraphy</vt:lpstr>
      <vt:lpstr>Lucida Handwriting</vt:lpstr>
      <vt:lpstr>Tw Cen MT</vt:lpstr>
      <vt:lpstr>Tw Cen MT Condensed</vt:lpstr>
      <vt:lpstr>Vrinda</vt:lpstr>
      <vt:lpstr>Wingdings</vt:lpstr>
      <vt:lpstr>Wingdings 3</vt:lpstr>
      <vt:lpstr>Integral</vt:lpstr>
      <vt:lpstr>Welcome</vt:lpstr>
      <vt:lpstr>PowerPoint Presentation</vt:lpstr>
      <vt:lpstr>PowerPoint Presentation</vt:lpstr>
      <vt:lpstr>PowerPoint Presentation</vt:lpstr>
      <vt:lpstr>Menu</vt:lpstr>
      <vt:lpstr>INSTRUCTION</vt:lpstr>
      <vt:lpstr>PowerPoint Presentation</vt:lpstr>
      <vt:lpstr>PowerPoint Presentation</vt:lpstr>
      <vt:lpstr>High Scores</vt:lpstr>
      <vt:lpstr>Upcoming Features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ASUS</dc:creator>
  <cp:lastModifiedBy>ASUS</cp:lastModifiedBy>
  <cp:revision>16</cp:revision>
  <dcterms:created xsi:type="dcterms:W3CDTF">2017-05-31T16:46:10Z</dcterms:created>
  <dcterms:modified xsi:type="dcterms:W3CDTF">2017-06-01T05:40:33Z</dcterms:modified>
</cp:coreProperties>
</file>