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1bef3fc1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1bef3fc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1bef3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1bef3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1bef3fc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1bef3fc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bef3fc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1bef3fc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ce92cf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ce92cf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1bef3fc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1bef3fc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1bef3fc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1bef3fc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1bef3fc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1bef3fc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1bef3fc1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1bef3fc1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1bef3fc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1bef3fc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1bef3fc1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1bef3fc1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1bef3fc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1bef3fc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cuenta@ittepic.edu.m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ominio_del_servidor_o_ip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igitalocean.com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root@XXX.XXX.XXX.X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Tutorial configuración de servidor en Digital Ocean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Aplicaciones Empresariales. Unidad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Comprobación mongodb as a service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809125"/>
            <a:ext cx="8520600" cy="4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verificar lo anterior ejecutamos el comando: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$ sudo cat /etc/systemd/system/mongodb.service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Nos debe mostrar exactamente lo que ingresamos en el paso anterior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/>
              <a:t>[Unit]</a:t>
            </a:r>
            <a:br>
              <a:rPr b="1" lang="es" sz="1400"/>
            </a:br>
            <a:r>
              <a:rPr b="1" lang="es" sz="1400"/>
              <a:t>Description=High-performance, schema-free document-oriented database</a:t>
            </a:r>
            <a:br>
              <a:rPr b="1" lang="es" sz="1400"/>
            </a:br>
            <a:r>
              <a:rPr b="1" lang="es" sz="1400"/>
              <a:t>After=network.target</a:t>
            </a:r>
            <a:br>
              <a:rPr b="1" lang="es" sz="1400"/>
            </a:br>
            <a:br>
              <a:rPr b="1" lang="es" sz="1400"/>
            </a:br>
            <a:r>
              <a:rPr b="1" lang="es" sz="1400"/>
              <a:t>[Service]</a:t>
            </a:r>
            <a:br>
              <a:rPr b="1" lang="es" sz="1400"/>
            </a:br>
            <a:r>
              <a:rPr b="1" lang="es" sz="1400"/>
              <a:t>User=mongodb</a:t>
            </a:r>
            <a:br>
              <a:rPr b="1" lang="es" sz="1400"/>
            </a:br>
            <a:r>
              <a:rPr b="1" lang="es" sz="1400"/>
              <a:t>ExecStart=/usr/bin/mongod --quiet --config /etc/mongod.conf</a:t>
            </a:r>
            <a:br>
              <a:rPr b="1" lang="es" sz="1400"/>
            </a:br>
            <a:br>
              <a:rPr b="1" lang="es" sz="1400"/>
            </a:br>
            <a:r>
              <a:rPr b="1" lang="es" sz="1400"/>
              <a:t>[Install]</a:t>
            </a:r>
            <a:br>
              <a:rPr b="1" lang="es" sz="1400"/>
            </a:br>
            <a:r>
              <a:rPr b="1" lang="es" sz="1400"/>
              <a:t>WantedBy=multi-user.target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Instalar Git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49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Instalar git: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sudo apt-get install git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Configurar variables: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>
                <a:solidFill>
                  <a:srgbClr val="666666"/>
                </a:solidFill>
              </a:rPr>
              <a:t>git config --global user.email "</a:t>
            </a:r>
            <a:r>
              <a:rPr b="1" i="1" lang="es" sz="1400" u="sng">
                <a:solidFill>
                  <a:srgbClr val="666666"/>
                </a:solidFill>
                <a:hlinkClick r:id="rId3"/>
              </a:rPr>
              <a:t>cuenta@ittepic.edu.mx</a:t>
            </a:r>
            <a:r>
              <a:rPr b="1" i="1" lang="es" sz="1400">
                <a:solidFill>
                  <a:srgbClr val="666666"/>
                </a:solidFill>
              </a:rPr>
              <a:t>"</a:t>
            </a:r>
            <a:endParaRPr b="1"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>
                <a:solidFill>
                  <a:srgbClr val="666666"/>
                </a:solidFill>
              </a:rPr>
              <a:t>git config --global user.name "username"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Clonar repositorio desde github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Es necesario acceder a la carpeta donde se tendrá el proyecto local: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>
                <a:solidFill>
                  <a:srgbClr val="666666"/>
                </a:solidFill>
              </a:rPr>
              <a:t>$ cd apis</a:t>
            </a:r>
            <a:endParaRPr b="1"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Y clonar: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>
                <a:solidFill>
                  <a:srgbClr val="666666"/>
                </a:solidFill>
              </a:rPr>
              <a:t>$ git clone https://github.com/userName/rutacompleta.git</a:t>
            </a:r>
            <a:endParaRPr b="1"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Nota: necesitaremos ingresar en la consola nuestro usuario de github y nuestra contraseña.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Comprobación repositorio clonado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975950"/>
            <a:ext cx="85206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verificamos si se encuentra el archivo del proyecto con el comando: </a:t>
            </a:r>
            <a:r>
              <a:rPr b="1" i="1" lang="es">
                <a:solidFill>
                  <a:srgbClr val="666666"/>
                </a:solidFill>
              </a:rPr>
              <a:t>ls</a:t>
            </a:r>
            <a:endParaRPr b="1"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666666"/>
                </a:solidFill>
              </a:rPr>
              <a:t>Accedemos a la carpeta: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>
                <a:solidFill>
                  <a:srgbClr val="666666"/>
                </a:solidFill>
              </a:rPr>
              <a:t>cd DeLaRosa_Macias_U3T3/</a:t>
            </a:r>
            <a:endParaRPr b="1"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666666"/>
                </a:solidFill>
              </a:rPr>
              <a:t>Instalar los módulos necesarios al proyecto: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>
                <a:solidFill>
                  <a:srgbClr val="666666"/>
                </a:solidFill>
              </a:rPr>
              <a:t>npm i</a:t>
            </a:r>
            <a:endParaRPr b="1"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666666"/>
                </a:solidFill>
              </a:rPr>
              <a:t>Probar que si funciona el proyecto colocamos la ruta apuntando al archivo principal: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rgbClr val="666666"/>
                </a:solidFill>
              </a:rPr>
              <a:t>node ./bin/index.j</a:t>
            </a:r>
            <a:r>
              <a:rPr b="1" lang="es" sz="1400">
                <a:solidFill>
                  <a:srgbClr val="666666"/>
                </a:solidFill>
              </a:rPr>
              <a:t>s</a:t>
            </a:r>
            <a:endParaRPr b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550" y="1596400"/>
            <a:ext cx="4732725" cy="4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450" y="4353250"/>
            <a:ext cx="59374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Instalación de pm2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Instalar de forma global el módulo pm2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sudo npm i -g pm2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Ejecutar pm2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pm2 start ./bin/index.js 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50" y="3895688"/>
            <a:ext cx="82486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Visualización de los proyectos iniciados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86225"/>
            <a:ext cx="852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Para visualizar el estado: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pm2 status 0</a:t>
            </a:r>
            <a:endParaRPr b="1" i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Para detener un proyecto verificamos por el id que se le otorga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pm2 stop 0</a:t>
            </a:r>
            <a:endParaRPr b="1" i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Para eliminar: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pm2 delete 0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00" y="3147375"/>
            <a:ext cx="87153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Reinicio automático de pm2, como nodemon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 siguiente comando ayuda a que cada vez que existan cambios en algún archivo se reinicie automáticamente actuando como nodemon: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pm2 start ./bin/index.js --watch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De esta manera la columna watching se activó y se encuentra en modo alerta para cualquier cambio que se presente.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i="1" sz="14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50" y="2531913"/>
            <a:ext cx="91059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/>
              <a:t>Instalación nginx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35500" y="1330400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el índice de paquetes: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apt-get update</a:t>
            </a:r>
            <a:r>
              <a:rPr b="1" i="1" lang="es" sz="1400"/>
              <a:t>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del servidor nginx: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apt-get install nginx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 el servidor: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systemctl start nginx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Verificar en el navegador si está funcionando: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 u="sng">
                <a:hlinkClick r:id="rId3"/>
              </a:rPr>
              <a:t>http://dominio_del_servidor_o_IP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175" y="3321320"/>
            <a:ext cx="3316251" cy="14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78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Habilitar el bloque del servidor: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ln -s /etc/nginx/sites-available/example.com /etc/nginx/sites-enabled/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Restaurar el servidor: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systemctl restart nginx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en vim el archivo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/>
              <a:t>Abrir el archivo con editor vim: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s" sz="1400"/>
              <a:t>sudo vim /etc/nginx/sites-available/example.com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comenzar a editar: </a:t>
            </a:r>
            <a:r>
              <a:rPr b="1" i="1" lang="es"/>
              <a:t>i </a:t>
            </a:r>
            <a:r>
              <a:rPr lang="es"/>
              <a:t>     Para guardar cambios: </a:t>
            </a:r>
            <a:r>
              <a:rPr b="1" i="1" lang="es"/>
              <a:t>ESC   :wq</a:t>
            </a:r>
            <a:endParaRPr b="1"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Modificar: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" y="3687925"/>
            <a:ext cx="19621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86" y="3026950"/>
            <a:ext cx="2155225" cy="5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577" y="2571750"/>
            <a:ext cx="4715025" cy="22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187038"/>
            <a:ext cx="45910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Lo que se hizo en Digital Ocean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318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Nos registramos y creamos un nuevo proyecto en Digital Ocean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https://www.digitalocean.com/</a:t>
            </a:r>
            <a:r>
              <a:rPr lang="es"/>
              <a:t>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33281" r="16805" t="22702"/>
          <a:stretch/>
        </p:blipFill>
        <p:spPr>
          <a:xfrm>
            <a:off x="4885900" y="1335237"/>
            <a:ext cx="3633024" cy="31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78912" l="86358" r="412" t="9130"/>
          <a:stretch/>
        </p:blipFill>
        <p:spPr>
          <a:xfrm>
            <a:off x="924775" y="3051225"/>
            <a:ext cx="3213700" cy="95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166688"/>
            <a:ext cx="6696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50" y="895301"/>
            <a:ext cx="5607274" cy="39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>
            <p:ph type="title"/>
          </p:nvPr>
        </p:nvSpPr>
        <p:spPr>
          <a:xfrm>
            <a:off x="1075750" y="272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Modificaciones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1922350" y="1368038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localitation /api/v1/{      </a:t>
            </a:r>
            <a:endParaRPr b="1" i="1" sz="11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#</a:t>
            </a:r>
            <a:endParaRPr b="1" i="1" sz="11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#</a:t>
            </a:r>
            <a:endParaRPr b="1" i="1" sz="11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#</a:t>
            </a:r>
            <a:endParaRPr b="1" i="1" sz="11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proxy_pass http://localhost:3000;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proxy_set_header X-Real-IP $remote_addr;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proxy_set_header X-Forwarded-For $proxy_add_x_forwarded_for;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proxy_connect_timeout 300;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proxy_send_timeout 300;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proxy_read_timeout 300;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send_timeout 300;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proxy_buffers 4 32k;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client_max_body_size 8m;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0000FF"/>
                </a:solidFill>
              </a:rPr>
              <a:t>                client_body_buffer_size 128k;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/>
              <a:t>}</a:t>
            </a:r>
            <a:endParaRPr b="1" i="1"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 al archivo default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56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igual forma se hace la misma modificación en el archivo 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vim /etc/nginx/sites-available/default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el bloque: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rm /etc/nginx/sites-available/example.com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Restaurar: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systemctl restart nginx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 nuevamente: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sudo systemctl start 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Verificar en postman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39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LISTOOOOOOOO!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305875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selecciona el SO Ubuntu 16.04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Seleccionamos el plan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-2275" l="-970" r="15052" t="40260"/>
          <a:stretch/>
        </p:blipFill>
        <p:spPr>
          <a:xfrm>
            <a:off x="2736775" y="1078575"/>
            <a:ext cx="5119376" cy="128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58556" t="0"/>
          <a:stretch/>
        </p:blipFill>
        <p:spPr>
          <a:xfrm>
            <a:off x="3822900" y="2923475"/>
            <a:ext cx="2874126" cy="15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330025"/>
            <a:ext cx="85206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Elegimos el DataCenter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Creamos el Droplet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613" r="23594" t="0"/>
          <a:stretch/>
        </p:blipFill>
        <p:spPr>
          <a:xfrm>
            <a:off x="3799275" y="378675"/>
            <a:ext cx="4877875" cy="19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275" y="3212450"/>
            <a:ext cx="42672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Acceder desde la terminal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Con la ip que se genera al crear el Droplet: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s"/>
            </a:br>
            <a:r>
              <a:rPr b="1" i="1" lang="es" sz="1400"/>
              <a:t>ssh </a:t>
            </a:r>
            <a:r>
              <a:rPr b="1" i="1" lang="es" sz="1400" u="sng">
                <a:solidFill>
                  <a:schemeClr val="hlink"/>
                </a:solidFill>
                <a:hlinkClick r:id="rId3"/>
              </a:rPr>
              <a:t>root@XXX.XXX.XXX.XX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Ahora iniciaremos </a:t>
            </a:r>
            <a:r>
              <a:rPr lang="es"/>
              <a:t>sesión</a:t>
            </a:r>
            <a:r>
              <a:rPr lang="es"/>
              <a:t> con el usuario root y la contraseña que se recibió en el correo.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Nos pedirá cambiar de contraseña pero para esto debemos ingresar la contraseña actual ( contraseña recibida en el correo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Creación de carpetas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Dentro de la raíz / ( </a:t>
            </a:r>
            <a:r>
              <a:rPr b="1" i="1" lang="es" sz="1400"/>
              <a:t>$ cd /</a:t>
            </a:r>
            <a:r>
              <a:rPr lang="es"/>
              <a:t>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$ mkdir projects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$ cd projects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s" sz="1400"/>
              <a:t>$ mkdir apis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i="1" lang="es" sz="1400"/>
              <a:t>$ mkdir webapps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Instalación Node.js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62950" y="12291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400"/>
              <a:t>$ curl -sL https://deb.nodesource.com/setup_10.x | sudo -E bash -</a:t>
            </a:r>
            <a:endParaRPr b="1" i="1"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400"/>
              <a:t>$ sudo apt-get install -y nodejs</a:t>
            </a:r>
            <a:endParaRPr b="1" i="1"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400"/>
              <a:t>$ sudo apt-get install -y build-essential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Instalación Mongodb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$ sudo apt-key adv --keyserver hkp://keyserver.ubuntu.com:80 --recv 2930ADAE8CAF5059EE73BB4B58712A2291FA4AD5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$ echo "deb [ arch=amd64,arm64 ] https://repo.mongodb.org/apt/ubuntu xenial/mongodb-org/3.6 multiverse" | sudo tee /etc/apt/sources.list.d/mongodb-org-3.6.list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$ sudo apt-get update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/>
              <a:t>$ sudo apt-get install -y mongodb-org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Mongodb as a service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677425"/>
            <a:ext cx="8520600" cy="4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crear un archivo de unidad para administrar el servicio de MongoDB.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$ sudo vim /etc/systemd/system/mongodb.service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comenzar a editar: </a:t>
            </a:r>
            <a:r>
              <a:rPr b="1" i="1" lang="es"/>
              <a:t>i </a:t>
            </a:r>
            <a:r>
              <a:rPr lang="es"/>
              <a:t>     Para guardar cambios: </a:t>
            </a:r>
            <a:r>
              <a:rPr b="1" i="1" lang="es"/>
              <a:t>ESC   :wq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									                      </a:t>
            </a:r>
            <a:r>
              <a:rPr b="1" i="1" lang="es" sz="1200"/>
              <a:t>w:write q:quite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Pegamos el siguiente contenido dentro del editor vim: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[Unit]</a:t>
            </a:r>
            <a:br>
              <a:rPr b="1" lang="es" sz="1400"/>
            </a:br>
            <a:r>
              <a:rPr b="1" lang="es" sz="1400"/>
              <a:t>Description=High-performance, schema-free document-oriented database</a:t>
            </a:r>
            <a:br>
              <a:rPr b="1" lang="es" sz="1400"/>
            </a:br>
            <a:r>
              <a:rPr b="1" lang="es" sz="1400"/>
              <a:t>After=network.target</a:t>
            </a:r>
            <a:br>
              <a:rPr b="1" lang="es" sz="1400"/>
            </a:br>
            <a:br>
              <a:rPr b="1" lang="es" sz="1400"/>
            </a:br>
            <a:r>
              <a:rPr b="1" lang="es" sz="1400"/>
              <a:t>[Service]</a:t>
            </a:r>
            <a:br>
              <a:rPr b="1" lang="es" sz="1400"/>
            </a:br>
            <a:r>
              <a:rPr b="1" lang="es" sz="1400"/>
              <a:t>User=mongodb</a:t>
            </a:r>
            <a:br>
              <a:rPr b="1" lang="es" sz="1400"/>
            </a:br>
            <a:r>
              <a:rPr b="1" lang="es" sz="1400"/>
              <a:t>ExecStart=/usr/bin/mongod --quiet --config /etc/mongod.conf</a:t>
            </a:r>
            <a:br>
              <a:rPr b="1" lang="es" sz="1400"/>
            </a:br>
            <a:br>
              <a:rPr b="1" lang="es" sz="1400"/>
            </a:br>
            <a:r>
              <a:rPr b="1" lang="es" sz="1400"/>
              <a:t>[Install]</a:t>
            </a:r>
            <a:br>
              <a:rPr b="1" lang="es" sz="1400"/>
            </a:br>
            <a:r>
              <a:rPr b="1" lang="es" sz="1400"/>
              <a:t>WantedBy=multi-user.target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