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9" r:id="rId3"/>
    <p:sldId id="257" r:id="rId4"/>
    <p:sldId id="262" r:id="rId5"/>
    <p:sldId id="266" r:id="rId6"/>
    <p:sldId id="264" r:id="rId7"/>
    <p:sldId id="26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90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66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52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1335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310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8147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06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209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76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58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8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40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39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82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91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52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715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04221" y="641837"/>
            <a:ext cx="8001000" cy="2971801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на тему «разработка программы инвентаризации рабочих мест сотрудников подразделений «МГОТУ»</a:t>
            </a:r>
            <a:endParaRPr lang="ru-RU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86934" y="5250636"/>
            <a:ext cx="6400800" cy="1947333"/>
          </a:xfrm>
        </p:spPr>
        <p:txBody>
          <a:bodyPr>
            <a:normAutofit/>
          </a:bodyPr>
          <a:lstStyle/>
          <a:p>
            <a:pPr algn="r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П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r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Величко В.А.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96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40451" y="91178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Управленческая структура учебного управления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802" y="1751283"/>
            <a:ext cx="2909697" cy="467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7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4119" y="152724"/>
            <a:ext cx="8534400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направления деятельности Учебного управления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1896" y="1765299"/>
            <a:ext cx="8534400" cy="3615267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обучения уполномоченных структурных подразделений по вопросам ведения делопроизводства по управлению качеством образовательных услуг.</a:t>
            </a:r>
          </a:p>
          <a:p>
            <a:pPr lvl="0"/>
            <a:r>
              <a:rPr lang="ru-RU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</a:t>
            </a:r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мероприятий по подготовке и прохождению процедур лицензирования образовательной деятельности и государственной аккредитации.</a:t>
            </a:r>
          </a:p>
          <a:p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и анализ потребностей регионального рынка труда, подготовка предложений по повышению конкурентоспособности выпускников Университета</a:t>
            </a:r>
            <a:r>
              <a:rPr lang="ru-RU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Организационное и информационное сопровождение процесса содействия трудоустройству выпускников Университета.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9699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918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решения задачи (начало)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73183" y="2196775"/>
            <a:ext cx="5874117" cy="3717036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6251576" y="2196775"/>
            <a:ext cx="5609248" cy="371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2" y="203305"/>
            <a:ext cx="8534400" cy="1507067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РЕШЕНИЯ ЗАДАЧИ (конец)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679131" y="2095500"/>
            <a:ext cx="5332413" cy="369570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6090675" y="2095500"/>
            <a:ext cx="57965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5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6682" y="25823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главного модуля </a:t>
            </a:r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99411" y="1949474"/>
            <a:ext cx="5940425" cy="301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151661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</a:t>
            </a:r>
            <a:r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внимание!</a:t>
            </a:r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72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280</TotalTime>
  <Words>108</Words>
  <Application>Microsoft Office PowerPoint</Application>
  <PresentationFormat>Широкоэкранный</PresentationFormat>
  <Paragraphs>13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Century Gothic</vt:lpstr>
      <vt:lpstr>Times New Roman</vt:lpstr>
      <vt:lpstr>Wingdings 3</vt:lpstr>
      <vt:lpstr>Сектор</vt:lpstr>
      <vt:lpstr>Презентация на тему «разработка программы инвентаризации рабочих мест сотрудников подразделений «МГОТУ»</vt:lpstr>
      <vt:lpstr>Управленческая структура учебного управления</vt:lpstr>
      <vt:lpstr>Основные направления деятельности Учебного управления</vt:lpstr>
      <vt:lpstr>Алгоритм решения задачи (начало)</vt:lpstr>
      <vt:lpstr>АЛГОРИТМ РЕШЕНИЯ ЗАДАЧИ (конец)</vt:lpstr>
      <vt:lpstr>Структура главного модуля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Alexander</dc:creator>
  <cp:lastModifiedBy>valka02388@outlook.com</cp:lastModifiedBy>
  <cp:revision>64</cp:revision>
  <dcterms:created xsi:type="dcterms:W3CDTF">2020-05-19T12:19:13Z</dcterms:created>
  <dcterms:modified xsi:type="dcterms:W3CDTF">2021-05-17T09:54:10Z</dcterms:modified>
</cp:coreProperties>
</file>