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6CCB0C-88D0-4910-8314-F224956848A8}">
          <p14:sldIdLst>
            <p14:sldId id="260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FE39-BB4B-424D-8442-6035BF47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E2E5B-098C-456F-99AC-67A433BD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70E8-BED9-4CC2-8993-28387CB3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A2E4-8604-446A-BD70-12B2B0FC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023D-0293-43C4-BB8F-3233D069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59F4-7711-4871-967B-74217CF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6753-47D3-4CE6-99E4-815240A3C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2F72-9B67-4A2E-8539-C874FAAD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308B-C2EF-4D8D-9387-1C6D1877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3939-F887-43C9-BB31-BB4C1D4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68273-DF06-4CDC-9F66-DBB86C1B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B6AE-7007-42F1-991C-88BBAEF4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9722-71DD-4E83-B446-39C0301F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43A7-5EA3-46F0-A76C-658A20D5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BF45-80AB-4487-BB28-08720387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9CE2-3FBB-4B66-826F-27BE5A97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20D8-2D63-44FB-B2E5-13E010BC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321D-0E33-4F45-9940-A09F02B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EEA4-35EF-4E88-9E1E-29B8417E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E11D-4FDF-4692-9AD8-82DD90E9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CDBB-0681-4D43-BBB1-D538307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F954-DCEA-4418-BBD0-BB6C8EC1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8E0-0477-49DC-8137-3B879B29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E288-FFE2-4C91-83EE-9BAAF4C1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0BF-1232-4909-AE8A-01414A67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F780-19BF-4747-921D-FAB7BA4D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2A86-6C4A-400E-A112-3DD6E765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3B1-7A64-4E58-ACC2-00A5A67B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9BD7-A20C-4972-AA8A-C43AFE3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A3D3-7A7F-445F-9C50-DFC7C5D3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132-8726-47B9-8FF4-08A6394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1226-82B7-489F-8D05-84A4E2A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0771-A7E7-4C88-A5AC-10E26FA6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06A9-04F3-4CCF-9029-1037D2F6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D498C-5AD7-43D3-BD03-A650F4F3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88C1-22A7-4749-BA94-8461EEB6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C5840-42EA-4607-AEE3-CE1BE11A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99C31-F2FA-41F8-92D8-2B5E29D0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05593-55B9-41BF-93BF-7B97F235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62E-1966-48B4-A4FC-562CCD69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14B62-EAE5-4EBE-8380-83179FA8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0E3D1-8171-419E-8897-3F006954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E711-890A-4EA5-B659-53F066DD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E5B5E-E89D-4BA8-AFD0-FA2F5B24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88D38-DD40-44AD-858E-B2FA8B43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265B-B8E9-4A12-B60D-4A26D60A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6BFE-A504-4F18-85B4-08C65400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3530-E382-4793-BEAE-4D2E27B9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B9DF-88C3-41B6-8B0A-8DA38DAF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F6B9-3E90-4796-AA70-5588502A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8A42-F3CB-40ED-9CDD-8E7D13C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D2F3-DB4A-4DFB-996E-5C9108E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788E-20DE-4E52-92BF-CABD40F1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B863D-7C03-4320-9384-62CFC98C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F712-E560-4C80-A1F0-1E4E3E90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889-6145-45B3-905C-D548269B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7F35-2956-4D7A-8DED-0B5490E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93A4-535C-443D-AFAB-3FE6859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2D2D-206E-4D31-9B90-992B9B67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B340-E60F-4075-A24E-9F6AD56A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31D-5A5D-4113-8B8C-22FFDECA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912F-A634-44E5-91FE-FDF8A7B241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FAC9-9DEB-485B-8320-A7E14D62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67A-EE1A-4205-8F86-9738DD173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5FDF-37E4-45E2-B33A-310AC10C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in Untersuchung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E93-777B-4FE8-B92D-B401942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11 Datensets: AAPL, AMZN, .., XRX</a:t>
            </a:r>
          </a:p>
          <a:p>
            <a:r>
              <a:rPr lang="de-DE" sz="2000" dirty="0"/>
              <a:t>Verschiedene Trends: </a:t>
            </a:r>
            <a:r>
              <a:rPr lang="de-DE" sz="2000" dirty="0" err="1"/>
              <a:t>Upward</a:t>
            </a:r>
            <a:r>
              <a:rPr lang="de-DE" sz="2000" dirty="0"/>
              <a:t>, </a:t>
            </a:r>
            <a:r>
              <a:rPr lang="de-DE" sz="2000" dirty="0" err="1"/>
              <a:t>alternating</a:t>
            </a:r>
            <a:r>
              <a:rPr lang="de-DE" sz="2000" dirty="0"/>
              <a:t>, </a:t>
            </a:r>
            <a:r>
              <a:rPr lang="de-DE" sz="2000" dirty="0" err="1"/>
              <a:t>downward</a:t>
            </a:r>
            <a:endParaRPr lang="de-DE" sz="2000" dirty="0"/>
          </a:p>
          <a:p>
            <a:r>
              <a:rPr lang="de-DE" sz="2000"/>
              <a:t>Insgesamt 1.259 </a:t>
            </a:r>
            <a:r>
              <a:rPr lang="de-DE" sz="2000" dirty="0"/>
              <a:t>Instanzen pro Datenset (insg. 13.849) im Zeitraum 08.02.2013 – 07.02.2018</a:t>
            </a:r>
          </a:p>
          <a:p>
            <a:r>
              <a:rPr lang="de-DE" sz="2000" dirty="0"/>
              <a:t>Dann vorne und hinten 250 abgezogen um alle Features &amp; Klasse korrekt zu füllen 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759 Instanzen (CHECKED) </a:t>
            </a:r>
            <a:r>
              <a:rPr lang="de-DE" sz="2000" dirty="0">
                <a:sym typeface="Wingdings" panose="05000000000000000000" pitchFamily="2" charset="2"/>
              </a:rPr>
              <a:t>pro Datenset übrig (insg. 8.349 Instanzen)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82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1F9FF40-F3B6-4112-9867-74FDD47D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3" y="311728"/>
            <a:ext cx="10910455" cy="62345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268A-5B63-4D1B-9610-692513EE809B}"/>
              </a:ext>
            </a:extLst>
          </p:cNvPr>
          <p:cNvCxnSpPr>
            <a:cxnSpLocks/>
          </p:cNvCxnSpPr>
          <p:nvPr/>
        </p:nvCxnSpPr>
        <p:spPr>
          <a:xfrm flipV="1">
            <a:off x="3271706" y="1312876"/>
            <a:ext cx="6518246" cy="29906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F9CF2D-07A6-45C5-BFC3-5FB5B72F9C11}"/>
              </a:ext>
            </a:extLst>
          </p:cNvPr>
          <p:cNvCxnSpPr>
            <a:cxnSpLocks/>
          </p:cNvCxnSpPr>
          <p:nvPr/>
        </p:nvCxnSpPr>
        <p:spPr>
          <a:xfrm flipV="1">
            <a:off x="3464653" y="4999839"/>
            <a:ext cx="6325299" cy="9227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B4CE4-3DB0-47B0-90CE-B970FAF1B469}"/>
              </a:ext>
            </a:extLst>
          </p:cNvPr>
          <p:cNvCxnSpPr>
            <a:cxnSpLocks/>
          </p:cNvCxnSpPr>
          <p:nvPr/>
        </p:nvCxnSpPr>
        <p:spPr>
          <a:xfrm>
            <a:off x="2852257" y="3523376"/>
            <a:ext cx="6467912" cy="130868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38853A-4808-483A-BEEF-4D7179984FA1}"/>
              </a:ext>
            </a:extLst>
          </p:cNvPr>
          <p:cNvCxnSpPr>
            <a:cxnSpLocks/>
          </p:cNvCxnSpPr>
          <p:nvPr/>
        </p:nvCxnSpPr>
        <p:spPr>
          <a:xfrm>
            <a:off x="2659310" y="5511568"/>
            <a:ext cx="656858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0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A9B5504-BC07-4F26-B5ED-5B2AA2524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3" y="311728"/>
            <a:ext cx="10910455" cy="62345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C94C9F-8362-43CD-B96D-F79D857BDD9A}"/>
              </a:ext>
            </a:extLst>
          </p:cNvPr>
          <p:cNvCxnSpPr>
            <a:cxnSpLocks/>
          </p:cNvCxnSpPr>
          <p:nvPr/>
        </p:nvCxnSpPr>
        <p:spPr>
          <a:xfrm flipV="1">
            <a:off x="3338818" y="2407640"/>
            <a:ext cx="6476301" cy="219791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5BF1D-765A-4992-8B44-734939AEAFD9}"/>
              </a:ext>
            </a:extLst>
          </p:cNvPr>
          <p:cNvCxnSpPr>
            <a:cxnSpLocks/>
          </p:cNvCxnSpPr>
          <p:nvPr/>
        </p:nvCxnSpPr>
        <p:spPr>
          <a:xfrm flipV="1">
            <a:off x="3565321" y="5092117"/>
            <a:ext cx="6367244" cy="14261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9F8BF9-8268-41BF-AD0B-4A24199E90DD}"/>
              </a:ext>
            </a:extLst>
          </p:cNvPr>
          <p:cNvCxnSpPr>
            <a:cxnSpLocks/>
          </p:cNvCxnSpPr>
          <p:nvPr/>
        </p:nvCxnSpPr>
        <p:spPr>
          <a:xfrm>
            <a:off x="2902591" y="4033770"/>
            <a:ext cx="6283354" cy="44318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2F39D-97E5-4CB4-B2BB-5EBCE32ADFFF}"/>
              </a:ext>
            </a:extLst>
          </p:cNvPr>
          <p:cNvCxnSpPr>
            <a:cxnSpLocks/>
          </p:cNvCxnSpPr>
          <p:nvPr/>
        </p:nvCxnSpPr>
        <p:spPr>
          <a:xfrm>
            <a:off x="2718034" y="5545123"/>
            <a:ext cx="653502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Vorgehen in Untersuchung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TBD: Trends einzeichnen &amp; Extraction hard number ßadden</dc:title>
  <dc:creator>hieristkeinvirusne</dc:creator>
  <cp:lastModifiedBy>hieristkeinvirusne</cp:lastModifiedBy>
  <cp:revision>7</cp:revision>
  <dcterms:created xsi:type="dcterms:W3CDTF">2019-11-25T20:09:59Z</dcterms:created>
  <dcterms:modified xsi:type="dcterms:W3CDTF">2019-11-26T20:20:45Z</dcterms:modified>
</cp:coreProperties>
</file>