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3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321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7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1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45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0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5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9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06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Жигсав головоломки в пластикх">
            <a:extLst>
              <a:ext uri="{FF2B5EF4-FFF2-40B4-BE49-F238E27FC236}">
                <a16:creationId xmlns:a16="http://schemas.microsoft.com/office/drawing/2014/main" id="{8CB1291E-8254-3AFF-8FF4-1E33D0C238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264" b="135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8F686-F9DC-4CDC-91A3-7D45BD175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977" y="2629128"/>
            <a:ext cx="9448800" cy="1825096"/>
          </a:xfrm>
        </p:spPr>
        <p:txBody>
          <a:bodyPr>
            <a:normAutofit/>
          </a:bodyPr>
          <a:lstStyle/>
          <a:p>
            <a:r>
              <a:rPr lang="ru-RU" sz="4200" dirty="0"/>
              <a:t>Разработка</a:t>
            </a:r>
            <a:r>
              <a:rPr lang="en-GB" sz="4200"/>
              <a:t> telegram </a:t>
            </a:r>
            <a:r>
              <a:rPr lang="ru-RU" sz="4200" dirty="0"/>
              <a:t>бота с использованием конструктора </a:t>
            </a:r>
            <a:r>
              <a:rPr lang="en-GB" sz="4200" dirty="0"/>
              <a:t>botmother.com</a:t>
            </a:r>
            <a:endParaRPr lang="ru-RU" sz="4200" dirty="0"/>
          </a:p>
        </p:txBody>
      </p:sp>
    </p:spTree>
    <p:extLst>
      <p:ext uri="{BB962C8B-B14F-4D97-AF65-F5344CB8AC3E}">
        <p14:creationId xmlns:p14="http://schemas.microsoft.com/office/powerpoint/2010/main" val="31082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2E877-015A-13C6-F01E-6A2DBC4D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38" y="131507"/>
            <a:ext cx="4377088" cy="1761421"/>
          </a:xfrm>
        </p:spPr>
        <p:txBody>
          <a:bodyPr/>
          <a:lstStyle/>
          <a:p>
            <a:r>
              <a:rPr lang="en-GB" dirty="0"/>
              <a:t>botmother.ru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66A77E-256D-C292-4F05-B8B1E5ED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460" y="1892929"/>
            <a:ext cx="4518140" cy="4325756"/>
          </a:xfrm>
        </p:spPr>
        <p:txBody>
          <a:bodyPr>
            <a:normAutofit/>
          </a:bodyPr>
          <a:lstStyle/>
          <a:p>
            <a:r>
              <a:rPr lang="ru-RU" b="1" dirty="0"/>
              <a:t>Особенности и преимущества</a:t>
            </a:r>
            <a:r>
              <a:rPr lang="en-GB" b="1" dirty="0"/>
              <a:t>:</a:t>
            </a:r>
            <a:br>
              <a:rPr lang="en-GB" b="1" dirty="0"/>
            </a:br>
            <a:r>
              <a:rPr lang="ru-RU" b="1" dirty="0"/>
              <a:t> 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Мультиплатформенность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Визуальный редактор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Готовые шаблоны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Интеграции</a:t>
            </a:r>
            <a:r>
              <a:rPr lang="ru-RU" dirty="0"/>
              <a:t>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Аналитика и рассылки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AD0225-7338-B5B0-F407-D5623838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750" y="1582585"/>
            <a:ext cx="7295790" cy="35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9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AD147-3F90-498A-299A-F3413E4E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F7BFD-DCCE-8EDD-5BD9-9F2C98B0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38" y="131507"/>
            <a:ext cx="4377088" cy="1761421"/>
          </a:xfrm>
        </p:spPr>
        <p:txBody>
          <a:bodyPr/>
          <a:lstStyle/>
          <a:p>
            <a:r>
              <a:rPr lang="en-GB" dirty="0"/>
              <a:t>botmother.ru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03EE7E6-11AD-3409-0129-F22A9987E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995863" y="1785013"/>
            <a:ext cx="6510337" cy="339433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587FB2C-314A-3792-831B-E0A0C4BBB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460" y="1892929"/>
            <a:ext cx="4518140" cy="4325756"/>
          </a:xfrm>
        </p:spPr>
        <p:txBody>
          <a:bodyPr>
            <a:normAutofit/>
          </a:bodyPr>
          <a:lstStyle/>
          <a:p>
            <a:r>
              <a:rPr lang="ru-RU" b="1" dirty="0"/>
              <a:t>Создание бота для Telegram в </a:t>
            </a:r>
            <a:r>
              <a:rPr lang="ru-RU" b="1" dirty="0" err="1"/>
              <a:t>Botmother</a:t>
            </a:r>
            <a:r>
              <a:rPr lang="ru-RU" b="1" dirty="0"/>
              <a:t> осуществляется в несколько шагов: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Получение токена</a:t>
            </a:r>
            <a:endParaRPr lang="en-GB" b="1" dirty="0"/>
          </a:p>
          <a:p>
            <a:pPr>
              <a:buFont typeface="+mj-lt"/>
              <a:buAutoNum type="arabicPeriod"/>
            </a:pPr>
            <a:r>
              <a:rPr lang="ru-RU" b="1" dirty="0"/>
              <a:t>Подключение к </a:t>
            </a:r>
            <a:r>
              <a:rPr lang="ru-RU" b="1" dirty="0" err="1"/>
              <a:t>Botmother</a:t>
            </a:r>
            <a:endParaRPr lang="en-GB" b="1" dirty="0"/>
          </a:p>
          <a:p>
            <a:pPr>
              <a:buFont typeface="+mj-lt"/>
              <a:buAutoNum type="arabicPeriod"/>
            </a:pPr>
            <a:r>
              <a:rPr lang="ru-RU" b="1" dirty="0"/>
              <a:t>Создание сценария</a:t>
            </a:r>
            <a:endParaRPr lang="en-GB" b="1" dirty="0"/>
          </a:p>
          <a:p>
            <a:pPr>
              <a:buFont typeface="+mj-lt"/>
              <a:buAutoNum type="arabicPeriod"/>
            </a:pPr>
            <a:r>
              <a:rPr lang="ru-RU" b="1" dirty="0"/>
              <a:t>Тестирование и запуск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9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Пользовательская запись в блокноте">
            <a:extLst>
              <a:ext uri="{FF2B5EF4-FFF2-40B4-BE49-F238E27FC236}">
                <a16:creationId xmlns:a16="http://schemas.microsoft.com/office/drawing/2014/main" id="{426822F4-DDFE-259A-CFA4-009F1E4E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16491" b="1253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CD6C1-1B04-826E-71EB-C194A806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ED7E2-8A7D-EE4A-B813-1D406D6C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Бот-помощник для новичков на криптовалютном рынке с генеративным ИИ помощником.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EB2A96-6692-516F-98E4-A1B071AE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406" y="3459594"/>
            <a:ext cx="4953691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3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6EE44-6FE4-F9E5-33C5-3C1B8DB5A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30" y="965200"/>
            <a:ext cx="6170941" cy="4329641"/>
          </a:xfrm>
        </p:spPr>
        <p:txBody>
          <a:bodyPr anchor="ctr">
            <a:normAutofit/>
          </a:bodyPr>
          <a:lstStyle/>
          <a:p>
            <a:r>
              <a:rPr lang="ru-RU" sz="5400"/>
              <a:t>Технологии используемые в боте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CE66C6-C193-703E-8247-C3FBF1E9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Переход по кнопкам</a:t>
            </a:r>
            <a:br>
              <a:rPr lang="ru-RU" dirty="0"/>
            </a:b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Заранее подготовленные сообщения</a:t>
            </a:r>
            <a:br>
              <a:rPr lang="ru-RU" dirty="0"/>
            </a:b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Возможность оставить </a:t>
            </a:r>
            <a:r>
              <a:rPr lang="ru-RU" dirty="0" err="1"/>
              <a:t>донат</a:t>
            </a:r>
            <a:br>
              <a:rPr lang="ru-RU" dirty="0"/>
            </a:b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Использование </a:t>
            </a:r>
            <a:r>
              <a:rPr lang="en-GB" dirty="0"/>
              <a:t>API ChatGPT </a:t>
            </a:r>
            <a:r>
              <a:rPr lang="ru-RU" dirty="0"/>
              <a:t>в качестве помощника на неразрешенные вопросы</a:t>
            </a:r>
            <a:br>
              <a:rPr lang="ru-RU" dirty="0"/>
            </a:b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Обратная связь с моментальной отправкой сообщения в </a:t>
            </a:r>
            <a:r>
              <a:rPr lang="en-GB" dirty="0"/>
              <a:t>telegram </a:t>
            </a:r>
            <a:r>
              <a:rPr lang="ru-RU" dirty="0"/>
              <a:t>сообщения создателя бота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37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5B9AA-F334-07E0-5187-747A3719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235" y="182156"/>
            <a:ext cx="5951914" cy="166475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Трудности</a:t>
            </a:r>
            <a:r>
              <a:rPr lang="en-US" sz="4800" dirty="0"/>
              <a:t> и </a:t>
            </a:r>
            <a:r>
              <a:rPr lang="en-US" sz="4800" dirty="0" err="1"/>
              <a:t>ограничения</a:t>
            </a:r>
            <a:endParaRPr lang="en-US" sz="4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E5565F-6C77-2E70-2DEF-109C884E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1835" y="2060869"/>
            <a:ext cx="5935535" cy="20587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Нет встроенных ИИ решений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Платный доступ к </a:t>
            </a:r>
            <a:r>
              <a:rPr lang="en-GB" sz="2000" dirty="0">
                <a:solidFill>
                  <a:schemeClr val="tx1"/>
                </a:solidFill>
              </a:rPr>
              <a:t>API LLM</a:t>
            </a:r>
            <a:endParaRPr lang="ru-RU" sz="2000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Расшифровка ответа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Технические сбои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Ограниченная аналитика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Масштабирование цифрового баланса с помощью кругов">
            <a:extLst>
              <a:ext uri="{FF2B5EF4-FFF2-40B4-BE49-F238E27FC236}">
                <a16:creationId xmlns:a16="http://schemas.microsoft.com/office/drawing/2014/main" id="{DC73A71D-A030-185C-9EF4-7654291876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779" r="28162" b="1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9766E-9C6D-5B15-121C-84F2BA4B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966960" cy="2383584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6719396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25</TotalTime>
  <Words>121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Разработка telegram бота с использованием конструктора botmother.com</vt:lpstr>
      <vt:lpstr>botmother.ru</vt:lpstr>
      <vt:lpstr>botmother.ru</vt:lpstr>
      <vt:lpstr>Задача</vt:lpstr>
      <vt:lpstr>Технологии используемые в боте</vt:lpstr>
      <vt:lpstr>Трудности и ограничения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Ишмухамедов Артём Альбертович</dc:creator>
  <cp:lastModifiedBy>Ишмухамедов Артём Альбертович</cp:lastModifiedBy>
  <cp:revision>3</cp:revision>
  <dcterms:created xsi:type="dcterms:W3CDTF">2024-12-04T12:08:05Z</dcterms:created>
  <dcterms:modified xsi:type="dcterms:W3CDTF">2024-12-04T12:33:21Z</dcterms:modified>
</cp:coreProperties>
</file>