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674138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74945" autoAdjust="0"/>
  </p:normalViewPr>
  <p:slideViewPr>
    <p:cSldViewPr snapToGrid="0">
      <p:cViewPr varScale="1">
        <p:scale>
          <a:sx n="38" d="100"/>
          <a:sy n="38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ED2B-0248-4F62-AC75-A53E077DAD06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4A9D8-CE59-4F5A-B90D-4F9624962A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3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MLD:</a:t>
            </a:r>
          </a:p>
          <a:p>
            <a:r>
              <a:rPr lang="fr-FR" b="1" dirty="0"/>
              <a:t>Membre </a:t>
            </a:r>
            <a:r>
              <a:rPr lang="fr-FR" b="0" dirty="0"/>
              <a:t>(</a:t>
            </a:r>
            <a:r>
              <a:rPr lang="fr-FR" b="0" u="sng" dirty="0" err="1"/>
              <a:t>Id_membre</a:t>
            </a:r>
            <a:r>
              <a:rPr lang="fr-FR" b="0" u="none" dirty="0" err="1"/>
              <a:t>,nom,prénom,Nom</a:t>
            </a:r>
            <a:r>
              <a:rPr lang="fr-FR" b="0" u="none" dirty="0"/>
              <a:t> d’utilisateur, email, date de naissance, sexe, statu, #choix abonnement, #id_piece)</a:t>
            </a:r>
          </a:p>
          <a:p>
            <a:r>
              <a:rPr lang="fr-FR" b="1" u="none" dirty="0"/>
              <a:t>Piece</a:t>
            </a:r>
            <a:r>
              <a:rPr lang="fr-FR" b="0" u="none" dirty="0"/>
              <a:t> (</a:t>
            </a:r>
            <a:r>
              <a:rPr lang="fr-FR" b="0" u="sng" dirty="0" err="1"/>
              <a:t>Id_piece</a:t>
            </a:r>
            <a:r>
              <a:rPr lang="fr-FR" b="0" u="none" dirty="0"/>
              <a:t>, nom de la pièce, nombre </a:t>
            </a:r>
            <a:r>
              <a:rPr lang="fr-FR" b="0" u="none" dirty="0" err="1"/>
              <a:t>object</a:t>
            </a:r>
            <a:r>
              <a:rPr lang="fr-FR" b="0" u="none" dirty="0"/>
              <a:t> connecte, longueur, largeur, affectation, localisation, #Id_membre)</a:t>
            </a:r>
          </a:p>
          <a:p>
            <a:r>
              <a:rPr lang="fr-FR" b="1" u="none" dirty="0"/>
              <a:t>Appareil </a:t>
            </a:r>
            <a:r>
              <a:rPr lang="fr-FR" b="0" u="none" dirty="0"/>
              <a:t>(</a:t>
            </a:r>
            <a:r>
              <a:rPr lang="fr-FR" b="0" u="sng" dirty="0"/>
              <a:t>Id-appareil</a:t>
            </a:r>
            <a:r>
              <a:rPr lang="fr-FR" b="0" u="none" dirty="0"/>
              <a:t>, nom de l’appareil, nom de la pièce, fonctionnalité, #Id membre,#</a:t>
            </a:r>
            <a:r>
              <a:rPr lang="fr-FR" b="0" u="none" dirty="0" err="1"/>
              <a:t>id_piece</a:t>
            </a:r>
            <a:r>
              <a:rPr lang="fr-FR" b="0" u="none" dirty="0"/>
              <a:t>)</a:t>
            </a:r>
            <a:endParaRPr lang="fr-FR" b="1" u="none" dirty="0"/>
          </a:p>
          <a:p>
            <a:r>
              <a:rPr lang="fr-FR" b="1" u="none" dirty="0"/>
              <a:t>Domicile </a:t>
            </a:r>
            <a:r>
              <a:rPr lang="fr-FR" b="0" u="none" dirty="0"/>
              <a:t>(</a:t>
            </a:r>
            <a:r>
              <a:rPr lang="fr-FR" b="0" u="sng" dirty="0" err="1"/>
              <a:t>Id_domicile</a:t>
            </a:r>
            <a:r>
              <a:rPr lang="fr-FR" b="0" u="none" dirty="0"/>
              <a:t>, membre*, nombre de </a:t>
            </a:r>
            <a:r>
              <a:rPr lang="fr-FR" b="0" u="none" dirty="0" err="1"/>
              <a:t>piece</a:t>
            </a:r>
            <a:r>
              <a:rPr lang="fr-FR" b="0" u="none" dirty="0"/>
              <a:t>, </a:t>
            </a:r>
            <a:r>
              <a:rPr lang="fr-FR" b="0" u="none" dirty="0" err="1"/>
              <a:t>nombreEtage</a:t>
            </a:r>
            <a:r>
              <a:rPr lang="fr-FR" b="0" u="none" dirty="0"/>
              <a:t>, Adresse, #id_membre)</a:t>
            </a:r>
            <a:endParaRPr lang="fr-FR" b="1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4A9D8-CE59-4F5A-B90D-4F9624962A6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4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AC267-7D7C-6027-615A-FCC7AE136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41F48A-7A54-C89A-C429-9ABE93CCE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9D0B84-0100-1BA3-99D1-B4030E8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0DB0A8-C623-D20F-31CD-6012E806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32583-DCDF-4BF2-A8AF-77713C88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77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7D1D-1B25-01B0-3A26-BA2AA1CA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2D406B-948B-2435-5E68-3A92E61B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5EE41-DDDB-3641-45C7-0666DC0D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6272CB-A51B-AEEC-2307-7327C72A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7136BE-837C-B4FC-DD07-527DAE3B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11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518411-68BE-DE3A-AE78-F86F4AE7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4" y="649111"/>
            <a:ext cx="4673485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928EC5-C9D7-5F13-B4FD-EE1F770DA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5" y="649111"/>
            <a:ext cx="13749532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BC99F-9882-7618-6F67-35BD22FF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1E8F22-448A-AAD2-E043-967218AC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085C35-CF12-CC09-C66F-59D32C68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3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D97BE-1290-A774-BC91-8BD72B56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1959A-6EDE-F40D-C708-0DCA8F66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B10D7-AFA1-A7BB-BD6C-8AC4ECFE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D3BDD-9804-159D-20CC-6E029C19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46DD53-29BF-5937-3B87-EFE59C3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09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25B51-2381-F187-5916-F8FBE24D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11" y="3039535"/>
            <a:ext cx="18693944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903D54-8477-2E0A-FDCF-FE283609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11" y="8159047"/>
            <a:ext cx="18693944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AD219-B0C0-F2DC-DD13-173C9716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2C607-EF4A-EBC5-5166-A03CF837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B8476F-04B6-9984-5683-55627730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0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209F-F778-8C03-D50D-6610ACE9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A8637-1F1C-1FCA-B9A9-39FFCA83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8" y="3245556"/>
            <a:ext cx="9211509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A4FB69-D1B9-F45E-9727-9A61CC10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3BE697-2D33-A4E7-80BC-3E33FC0C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86C8C-3EB3-A5DC-E05F-1C5164C9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1D39B0-FE7E-AA1C-6E2D-248C2AEF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12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7739F-79FD-8572-8C9F-D34F1078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2" y="649112"/>
            <a:ext cx="18693944" cy="235655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F2E132-354C-14DD-E8EC-904E828D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2" y="2988734"/>
            <a:ext cx="916917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C6F9D2-E3FD-E2D7-0F33-A9E8A507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2" y="4453468"/>
            <a:ext cx="916917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F56F8B-E4F9-C25A-2D5F-7DFB60B77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5" y="2988734"/>
            <a:ext cx="9214331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C023BF-8EC3-4EF7-1ADC-46B47F902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5" y="4453468"/>
            <a:ext cx="9214331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6A8734-3AEA-F821-FB89-9E6FA7F4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9404824-79B6-C9CA-2A31-B1A4DAD1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24B239-3DB3-7889-A129-B1A69F55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18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962D-E5CB-2FAC-99FF-9512F43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86089C-46A8-E661-D401-4CCF788E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06412A-5FC2-2C10-F073-04D93EA7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96F9F5-31AB-D21E-ABC3-EDFC431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1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13F897-E47E-669B-2607-BE6C2B9A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3B219B-A9FA-09D1-BD04-F451CA88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E6805F-2A52-966E-9D29-E2F90CB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82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A9561-FFC3-0236-8FDB-E73BEE12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2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D6CE3-7D62-1626-171F-A5797577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4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ED3BEA-0C53-C003-156D-5C5C823B4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2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70CEED-5914-58EA-2C65-96BD7071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F7CBBD-9C65-9E18-120F-68E269B3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E67F1-D65F-A952-3DBA-90807EF8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B5E9B-9AA9-884D-95FD-D42B6D35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2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08AC24-0FA1-A309-7EAE-F4C51F4F6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4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425674-77A0-3B55-FF2E-C96EFB55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2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EB3CB-79F4-4484-4AA2-89526F48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44F7D-949C-544F-2978-47E8D9F5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05B89-53AD-847E-DCD9-A10D7DB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8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BC7093-AA7F-A1A7-86D7-66225851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00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464564-D0E6-172B-0515-ABB7C0FA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100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4B2DE5-C1C9-322C-8C4E-3E75D3F2C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9" y="11300180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0464F-A48F-4E36-96EE-4AA92D6268DC}" type="datetimeFigureOut">
              <a:rPr lang="fr-FR" smtClean="0"/>
              <a:t>01/06/2022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6D6F6-57B6-F080-0785-27623244D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61" y="11300180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61253-60D2-40A2-D648-0992053AC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2" y="11300180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E168-92C7-49A7-81DC-84EA44EA0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71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6C7E1E4-9104-0841-749B-089CA2B0A207}"/>
              </a:ext>
            </a:extLst>
          </p:cNvPr>
          <p:cNvGrpSpPr/>
          <p:nvPr/>
        </p:nvGrpSpPr>
        <p:grpSpPr>
          <a:xfrm>
            <a:off x="328785" y="3318264"/>
            <a:ext cx="938743" cy="947463"/>
            <a:chOff x="7481" y="6627"/>
            <a:chExt cx="1203033" cy="16846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72EF6F-0AB3-AD67-4928-2333F62AAD3B}"/>
                </a:ext>
              </a:extLst>
            </p:cNvPr>
            <p:cNvSpPr/>
            <p:nvPr/>
          </p:nvSpPr>
          <p:spPr>
            <a:xfrm>
              <a:off x="7481" y="6627"/>
              <a:ext cx="1203031" cy="388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450"/>
                </a:spcAft>
              </a:pPr>
              <a:r>
                <a:rPr lang="fr-FR" sz="675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Co-propriétaire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6DBB2C-1B17-931D-6FBF-C2AB49D6E7E5}"/>
                </a:ext>
              </a:extLst>
            </p:cNvPr>
            <p:cNvSpPr/>
            <p:nvPr/>
          </p:nvSpPr>
          <p:spPr>
            <a:xfrm>
              <a:off x="7483" y="395246"/>
              <a:ext cx="1203031" cy="129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/>
              </a:pPr>
              <a:r>
                <a:rPr lang="fr-FR" sz="619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Id_coproprietaire</a:t>
              </a:r>
              <a:endParaRPr lang="fr-FR" sz="619" dirty="0">
                <a:solidFill>
                  <a:srgbClr val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20CCDA86-6F38-CD70-1170-9F3C0989AE7B}"/>
              </a:ext>
            </a:extLst>
          </p:cNvPr>
          <p:cNvGrpSpPr/>
          <p:nvPr/>
        </p:nvGrpSpPr>
        <p:grpSpPr>
          <a:xfrm>
            <a:off x="3088401" y="3319786"/>
            <a:ext cx="957977" cy="943400"/>
            <a:chOff x="201" y="6627"/>
            <a:chExt cx="1206001" cy="167739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2BDBFAE-1A5A-44AA-625D-962DD1F4B16C}"/>
                </a:ext>
              </a:extLst>
            </p:cNvPr>
            <p:cNvSpPr/>
            <p:nvPr/>
          </p:nvSpPr>
          <p:spPr>
            <a:xfrm>
              <a:off x="201" y="6627"/>
              <a:ext cx="1206001" cy="388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450"/>
                </a:spcAft>
              </a:pPr>
              <a:r>
                <a:rPr lang="fr-FR" sz="675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propriétaire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E1AC6E2-76C6-2A4A-1A1D-B3939272898E}"/>
                </a:ext>
              </a:extLst>
            </p:cNvPr>
            <p:cNvSpPr/>
            <p:nvPr/>
          </p:nvSpPr>
          <p:spPr>
            <a:xfrm>
              <a:off x="201" y="395246"/>
              <a:ext cx="1206001" cy="1288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2881" indent="-192881">
                <a:buFont typeface="Symbol" panose="05050102010706020507" pitchFamily="18" charset="2"/>
                <a:buChar char=""/>
              </a:pPr>
              <a:r>
                <a:rPr lang="fr-FR" sz="619" dirty="0">
                  <a:solidFill>
                    <a:srgbClr val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id-_</a:t>
              </a:r>
              <a:r>
                <a:rPr lang="fr-FR" sz="619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proprietaire</a:t>
              </a:r>
              <a:endParaRPr lang="fr-FR" sz="619" dirty="0">
                <a:solidFill>
                  <a:srgbClr val="000000"/>
                </a:solidFill>
                <a:latin typeface="Calibri" panose="020F0502020204030204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Choix_abonnement</a:t>
              </a:r>
              <a:r>
                <a:rPr lang="fr-FR" sz="619" dirty="0">
                  <a:solidFill>
                    <a:srgbClr val="000000"/>
                  </a:solidFill>
                  <a:latin typeface="Calibri" panose="020F0502020204030204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marL="192881" indent="-192881">
                <a:buFont typeface="Symbol" panose="05050102010706020507" pitchFamily="18" charset="2"/>
                <a:buChar char=""/>
              </a:pPr>
              <a:endParaRPr lang="fr-FR" sz="619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52B21FB-A2CB-181C-DF3C-AEF7D3FDA217}"/>
              </a:ext>
            </a:extLst>
          </p:cNvPr>
          <p:cNvCxnSpPr>
            <a:cxnSpLocks/>
            <a:stCxn id="131" idx="2"/>
            <a:endCxn id="175" idx="2"/>
          </p:cNvCxnSpPr>
          <p:nvPr/>
        </p:nvCxnSpPr>
        <p:spPr>
          <a:xfrm flipH="1" flipV="1">
            <a:off x="2185406" y="1836416"/>
            <a:ext cx="1739" cy="993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E7121DA4-3F31-8E7E-C097-131BF88CD982}"/>
              </a:ext>
            </a:extLst>
          </p:cNvPr>
          <p:cNvCxnSpPr>
            <a:cxnSpLocks/>
            <a:stCxn id="130" idx="0"/>
            <a:endCxn id="8" idx="0"/>
          </p:cNvCxnSpPr>
          <p:nvPr/>
        </p:nvCxnSpPr>
        <p:spPr>
          <a:xfrm rot="10800000" flipV="1">
            <a:off x="798157" y="2743702"/>
            <a:ext cx="1173717" cy="57456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DE323E9F-2C6D-695A-E9C3-3AC5208D355C}"/>
              </a:ext>
            </a:extLst>
          </p:cNvPr>
          <p:cNvCxnSpPr>
            <a:cxnSpLocks/>
            <a:stCxn id="130" idx="1"/>
            <a:endCxn id="63" idx="0"/>
          </p:cNvCxnSpPr>
          <p:nvPr/>
        </p:nvCxnSpPr>
        <p:spPr>
          <a:xfrm>
            <a:off x="2382773" y="2757975"/>
            <a:ext cx="1184617" cy="56181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6DF15C0E-CCB0-2D05-B9AA-4FDD3A5C7B1B}"/>
              </a:ext>
            </a:extLst>
          </p:cNvPr>
          <p:cNvGrpSpPr/>
          <p:nvPr/>
        </p:nvGrpSpPr>
        <p:grpSpPr>
          <a:xfrm>
            <a:off x="1655425" y="5814963"/>
            <a:ext cx="1045075" cy="960863"/>
            <a:chOff x="201" y="6627"/>
            <a:chExt cx="1206001" cy="16846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36CB2C9-EE36-A3FC-668B-56DACA7B5E80}"/>
                </a:ext>
              </a:extLst>
            </p:cNvPr>
            <p:cNvSpPr/>
            <p:nvPr/>
          </p:nvSpPr>
          <p:spPr>
            <a:xfrm>
              <a:off x="202" y="6627"/>
              <a:ext cx="1206000" cy="388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450"/>
                </a:spcAft>
              </a:pPr>
              <a:r>
                <a:rPr lang="fr-FR" sz="675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Appareil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073B7C9-114D-5985-BA9F-9186C094B8AB}"/>
                </a:ext>
              </a:extLst>
            </p:cNvPr>
            <p:cNvSpPr/>
            <p:nvPr/>
          </p:nvSpPr>
          <p:spPr>
            <a:xfrm>
              <a:off x="201" y="395248"/>
              <a:ext cx="1206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u="sng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Id_appareil</a:t>
              </a:r>
              <a:r>
                <a:rPr lang="fr-FR" sz="619" u="sng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;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NomAppareil</a:t>
              </a: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NomPièce</a:t>
              </a: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>
                  <a:solidFill>
                    <a:srgbClr val="000000"/>
                  </a:solidFill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Fonctionnalité</a:t>
              </a: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endParaRPr lang="fr-FR" sz="619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4F59A52B-4272-64EE-153D-ED02D3991788}"/>
              </a:ext>
            </a:extLst>
          </p:cNvPr>
          <p:cNvGrpSpPr/>
          <p:nvPr/>
        </p:nvGrpSpPr>
        <p:grpSpPr>
          <a:xfrm>
            <a:off x="1691031" y="3318264"/>
            <a:ext cx="974144" cy="1167370"/>
            <a:chOff x="202" y="6627"/>
            <a:chExt cx="1206343" cy="168315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2B46391-46C5-D692-F5DF-4799A0CC826D}"/>
                </a:ext>
              </a:extLst>
            </p:cNvPr>
            <p:cNvSpPr/>
            <p:nvPr/>
          </p:nvSpPr>
          <p:spPr>
            <a:xfrm>
              <a:off x="203" y="6627"/>
              <a:ext cx="1206342" cy="38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450"/>
                </a:spcAft>
              </a:pPr>
              <a:r>
                <a:rPr lang="fr-FR" sz="675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Membre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6B60EC1-09EB-63BD-5BA4-F2C98A3D59CD}"/>
                </a:ext>
              </a:extLst>
            </p:cNvPr>
            <p:cNvSpPr/>
            <p:nvPr/>
          </p:nvSpPr>
          <p:spPr>
            <a:xfrm>
              <a:off x="202" y="393779"/>
              <a:ext cx="1206000" cy="1296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2881" indent="-192881"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Id_membre</a:t>
              </a:r>
              <a:endParaRPr lang="fr-FR" sz="619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Lien_parentall</a:t>
              </a:r>
              <a:endParaRPr lang="fr-FR" sz="619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F57B468-9C31-01C6-5B3D-E6C6C03F9D1A}"/>
              </a:ext>
            </a:extLst>
          </p:cNvPr>
          <p:cNvGrpSpPr/>
          <p:nvPr/>
        </p:nvGrpSpPr>
        <p:grpSpPr>
          <a:xfrm>
            <a:off x="1971708" y="2460569"/>
            <a:ext cx="412512" cy="482292"/>
            <a:chOff x="892319" y="1768330"/>
            <a:chExt cx="412512" cy="482292"/>
          </a:xfrm>
        </p:grpSpPr>
        <p:sp>
          <p:nvSpPr>
            <p:cNvPr id="130" name="Corde 129">
              <a:extLst>
                <a:ext uri="{FF2B5EF4-FFF2-40B4-BE49-F238E27FC236}">
                  <a16:creationId xmlns:a16="http://schemas.microsoft.com/office/drawing/2014/main" id="{5C72FC97-996A-9F0C-B4D1-C524FDFC3D58}"/>
                </a:ext>
              </a:extLst>
            </p:cNvPr>
            <p:cNvSpPr/>
            <p:nvPr/>
          </p:nvSpPr>
          <p:spPr>
            <a:xfrm rot="5807414">
              <a:off x="889302" y="1835094"/>
              <a:ext cx="418545" cy="412512"/>
            </a:xfrm>
            <a:prstGeom prst="chord">
              <a:avLst>
                <a:gd name="adj1" fmla="val 4824005"/>
                <a:gd name="adj2" fmla="val 162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FADED83B-7622-41A9-CEDA-E16B869333AD}"/>
                </a:ext>
              </a:extLst>
            </p:cNvPr>
            <p:cNvSpPr txBox="1"/>
            <p:nvPr/>
          </p:nvSpPr>
          <p:spPr>
            <a:xfrm>
              <a:off x="950852" y="1768330"/>
              <a:ext cx="313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</p:grp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4C7DE06-76BF-8A3B-5BA4-7E8DDA160A20}"/>
              </a:ext>
            </a:extLst>
          </p:cNvPr>
          <p:cNvCxnSpPr>
            <a:cxnSpLocks/>
            <a:stCxn id="118" idx="0"/>
            <a:endCxn id="131" idx="2"/>
          </p:cNvCxnSpPr>
          <p:nvPr/>
        </p:nvCxnSpPr>
        <p:spPr>
          <a:xfrm flipV="1">
            <a:off x="2178104" y="2829901"/>
            <a:ext cx="9041" cy="4883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D8B2D1F9-C564-0A8F-DD70-6BBF8D518824}"/>
              </a:ext>
            </a:extLst>
          </p:cNvPr>
          <p:cNvGrpSpPr/>
          <p:nvPr/>
        </p:nvGrpSpPr>
        <p:grpSpPr>
          <a:xfrm>
            <a:off x="6294689" y="3306072"/>
            <a:ext cx="1045075" cy="960863"/>
            <a:chOff x="201" y="6627"/>
            <a:chExt cx="1206001" cy="168462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0F62495-A3FE-65CB-D4D2-A6F4B593C95D}"/>
                </a:ext>
              </a:extLst>
            </p:cNvPr>
            <p:cNvSpPr/>
            <p:nvPr/>
          </p:nvSpPr>
          <p:spPr>
            <a:xfrm>
              <a:off x="202" y="6627"/>
              <a:ext cx="1206000" cy="388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450"/>
                </a:spcAft>
              </a:pPr>
              <a:r>
                <a:rPr lang="fr-FR" sz="675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Domicile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FDCFB98-E0F7-3776-1523-E5CD73434AD1}"/>
                </a:ext>
              </a:extLst>
            </p:cNvPr>
            <p:cNvSpPr/>
            <p:nvPr/>
          </p:nvSpPr>
          <p:spPr>
            <a:xfrm>
              <a:off x="201" y="395248"/>
              <a:ext cx="1206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u="sng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Id_domicile</a:t>
              </a:r>
              <a:r>
                <a:rPr lang="fr-FR" sz="619" u="sng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;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Commune;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NombrePiece</a:t>
              </a: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NombreEtage</a:t>
              </a: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spcAft>
                  <a:spcPts val="450"/>
                </a:spcAft>
                <a:buFont typeface="Symbol" panose="05050102010706020507" pitchFamily="18" charset="2"/>
                <a:buChar char=""/>
              </a:pP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Adresse;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endParaRPr lang="fr-FR" sz="619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endParaRPr lang="fr-FR" sz="619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A7CF9F88-82CF-0D9B-B085-C7A6FC0E1794}"/>
              </a:ext>
            </a:extLst>
          </p:cNvPr>
          <p:cNvGrpSpPr/>
          <p:nvPr/>
        </p:nvGrpSpPr>
        <p:grpSpPr>
          <a:xfrm>
            <a:off x="6294688" y="5814963"/>
            <a:ext cx="1045075" cy="960863"/>
            <a:chOff x="201" y="6627"/>
            <a:chExt cx="1206001" cy="1684621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57F4A41-8378-795B-CF4F-DC9321298075}"/>
                </a:ext>
              </a:extLst>
            </p:cNvPr>
            <p:cNvSpPr/>
            <p:nvPr/>
          </p:nvSpPr>
          <p:spPr>
            <a:xfrm>
              <a:off x="202" y="6627"/>
              <a:ext cx="1206000" cy="3886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450"/>
                </a:spcAft>
              </a:pPr>
              <a:r>
                <a:rPr lang="fr-FR" sz="675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Piece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5567AAF-3B23-9F5E-EB41-4D93739ED882}"/>
                </a:ext>
              </a:extLst>
            </p:cNvPr>
            <p:cNvSpPr/>
            <p:nvPr/>
          </p:nvSpPr>
          <p:spPr>
            <a:xfrm>
              <a:off x="201" y="395248"/>
              <a:ext cx="1206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u="sng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Id_Piece</a:t>
              </a:r>
              <a:r>
                <a:rPr lang="fr-FR" sz="619" u="sng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 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NomPièce</a:t>
              </a: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 err="1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NombreAppareil</a:t>
              </a: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Longueur,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Largeur;</a:t>
              </a: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r>
                <a:rPr lang="fr-FR" sz="619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Affectation</a:t>
              </a:r>
              <a:endParaRPr lang="fr-FR" sz="619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endParaRPr lang="fr-FR" sz="619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92881" indent="-192881">
                <a:lnSpc>
                  <a:spcPct val="107000"/>
                </a:lnSpc>
                <a:buFont typeface="Symbol" panose="05050102010706020507" pitchFamily="18" charset="2"/>
                <a:buChar char=""/>
              </a:pPr>
              <a:endParaRPr lang="fr-FR" sz="619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Organigramme : Décision 11">
            <a:extLst>
              <a:ext uri="{FF2B5EF4-FFF2-40B4-BE49-F238E27FC236}">
                <a16:creationId xmlns:a16="http://schemas.microsoft.com/office/drawing/2014/main" id="{DE10DD58-CC2C-D3ED-9B1B-42904A99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785" y="6024430"/>
            <a:ext cx="1296000" cy="758130"/>
          </a:xfrm>
          <a:prstGeom prst="flowChartDecision">
            <a:avLst/>
          </a:prstGeom>
          <a:solidFill>
            <a:srgbClr val="D8D8D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13" dirty="0" err="1">
                <a:latin typeface="Arial" panose="020B0604020202020204" pitchFamily="34" charset="0"/>
              </a:rPr>
              <a:t>heberger</a:t>
            </a:r>
            <a:endParaRPr lang="fr-FR" altLang="fr-FR" sz="1013" dirty="0">
              <a:latin typeface="Arial" panose="020B0604020202020204" pitchFamily="34" charset="0"/>
            </a:endParaRPr>
          </a:p>
        </p:txBody>
      </p:sp>
      <p:sp>
        <p:nvSpPr>
          <p:cNvPr id="144" name="Organigramme : Décision 11">
            <a:extLst>
              <a:ext uri="{FF2B5EF4-FFF2-40B4-BE49-F238E27FC236}">
                <a16:creationId xmlns:a16="http://schemas.microsoft.com/office/drawing/2014/main" id="{CED675C3-4E04-DD90-2964-744100B5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830" y="4588046"/>
            <a:ext cx="1296000" cy="828000"/>
          </a:xfrm>
          <a:prstGeom prst="flowChartDecision">
            <a:avLst/>
          </a:prstGeom>
          <a:solidFill>
            <a:srgbClr val="D8D8D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13" dirty="0" err="1">
                <a:latin typeface="Arial" panose="020B0604020202020204" pitchFamily="34" charset="0"/>
              </a:rPr>
              <a:t>heberger</a:t>
            </a:r>
            <a:endParaRPr lang="fr-FR" altLang="fr-FR" sz="1013" dirty="0">
              <a:latin typeface="Arial" panose="020B0604020202020204" pitchFamily="34" charset="0"/>
            </a:endParaRPr>
          </a:p>
        </p:txBody>
      </p:sp>
      <p:sp>
        <p:nvSpPr>
          <p:cNvPr id="145" name="Organigramme : Décision 11">
            <a:extLst>
              <a:ext uri="{FF2B5EF4-FFF2-40B4-BE49-F238E27FC236}">
                <a16:creationId xmlns:a16="http://schemas.microsoft.com/office/drawing/2014/main" id="{6FDD6F46-31C9-0BC8-AC36-7C1F6C27E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890" y="3520997"/>
            <a:ext cx="1512000" cy="758130"/>
          </a:xfrm>
          <a:prstGeom prst="flowChartDecision">
            <a:avLst/>
          </a:prstGeom>
          <a:solidFill>
            <a:srgbClr val="D8D8D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13" dirty="0" err="1">
                <a:latin typeface="Arial" panose="020B0604020202020204" pitchFamily="34" charset="0"/>
              </a:rPr>
              <a:t>parametrer</a:t>
            </a:r>
            <a:endParaRPr lang="fr-FR" altLang="fr-FR" sz="1013" dirty="0">
              <a:latin typeface="Arial" panose="020B0604020202020204" pitchFamily="34" charset="0"/>
            </a:endParaRPr>
          </a:p>
        </p:txBody>
      </p:sp>
      <p:sp>
        <p:nvSpPr>
          <p:cNvPr id="146" name="Organigramme : Décision 11">
            <a:extLst>
              <a:ext uri="{FF2B5EF4-FFF2-40B4-BE49-F238E27FC236}">
                <a16:creationId xmlns:a16="http://schemas.microsoft.com/office/drawing/2014/main" id="{DCAB841A-7A30-9D2F-1D1A-AABBC0ED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227" y="740647"/>
            <a:ext cx="1404000" cy="792000"/>
          </a:xfrm>
          <a:prstGeom prst="flowChartDecision">
            <a:avLst/>
          </a:prstGeom>
          <a:solidFill>
            <a:srgbClr val="D8D8D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13" dirty="0">
                <a:latin typeface="Arial" panose="020B0604020202020204" pitchFamily="34" charset="0"/>
              </a:rPr>
              <a:t>connecter</a:t>
            </a: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5E47DD8C-6B2F-B145-36C0-79AA779FE82D}"/>
              </a:ext>
            </a:extLst>
          </p:cNvPr>
          <p:cNvCxnSpPr>
            <a:cxnSpLocks/>
            <a:stCxn id="72" idx="3"/>
            <a:endCxn id="146" idx="1"/>
          </p:cNvCxnSpPr>
          <p:nvPr/>
        </p:nvCxnSpPr>
        <p:spPr>
          <a:xfrm>
            <a:off x="2673278" y="1101134"/>
            <a:ext cx="3441949" cy="3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97ACE31-B03C-3753-118B-957FDBC02BC3}"/>
              </a:ext>
            </a:extLst>
          </p:cNvPr>
          <p:cNvCxnSpPr>
            <a:stCxn id="146" idx="2"/>
            <a:endCxn id="134" idx="0"/>
          </p:cNvCxnSpPr>
          <p:nvPr/>
        </p:nvCxnSpPr>
        <p:spPr>
          <a:xfrm>
            <a:off x="6817227" y="1532647"/>
            <a:ext cx="0" cy="1773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30857C1E-260B-FF56-4401-1DB0B52C9115}"/>
              </a:ext>
            </a:extLst>
          </p:cNvPr>
          <p:cNvCxnSpPr>
            <a:stCxn id="135" idx="2"/>
            <a:endCxn id="144" idx="0"/>
          </p:cNvCxnSpPr>
          <p:nvPr/>
        </p:nvCxnSpPr>
        <p:spPr>
          <a:xfrm flipH="1">
            <a:off x="6811830" y="4266935"/>
            <a:ext cx="5396" cy="321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71C374FB-8906-2CDC-D887-0FBB30AEE3D9}"/>
              </a:ext>
            </a:extLst>
          </p:cNvPr>
          <p:cNvCxnSpPr>
            <a:stCxn id="144" idx="2"/>
            <a:endCxn id="137" idx="0"/>
          </p:cNvCxnSpPr>
          <p:nvPr/>
        </p:nvCxnSpPr>
        <p:spPr>
          <a:xfrm>
            <a:off x="6811830" y="5416046"/>
            <a:ext cx="5396" cy="39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487F2D6F-7247-9F88-3AFE-4BBEE64829FE}"/>
              </a:ext>
            </a:extLst>
          </p:cNvPr>
          <p:cNvCxnSpPr>
            <a:stCxn id="61" idx="3"/>
            <a:endCxn id="145" idx="1"/>
          </p:cNvCxnSpPr>
          <p:nvPr/>
        </p:nvCxnSpPr>
        <p:spPr>
          <a:xfrm flipV="1">
            <a:off x="4046378" y="3900062"/>
            <a:ext cx="391512" cy="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596E020F-149B-FB2F-6B2D-C599AEAC5021}"/>
              </a:ext>
            </a:extLst>
          </p:cNvPr>
          <p:cNvCxnSpPr>
            <a:stCxn id="145" idx="3"/>
            <a:endCxn id="135" idx="1"/>
          </p:cNvCxnSpPr>
          <p:nvPr/>
        </p:nvCxnSpPr>
        <p:spPr>
          <a:xfrm flipV="1">
            <a:off x="5949890" y="3897333"/>
            <a:ext cx="344799" cy="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F9866C55-FBF7-13B1-0585-E99F11090618}"/>
              </a:ext>
            </a:extLst>
          </p:cNvPr>
          <p:cNvCxnSpPr>
            <a:stCxn id="139" idx="3"/>
            <a:endCxn id="138" idx="1"/>
          </p:cNvCxnSpPr>
          <p:nvPr/>
        </p:nvCxnSpPr>
        <p:spPr>
          <a:xfrm>
            <a:off x="4967785" y="6403495"/>
            <a:ext cx="1326903" cy="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7E62207B-8BB2-C904-D069-0F36F593C54A}"/>
              </a:ext>
            </a:extLst>
          </p:cNvPr>
          <p:cNvCxnSpPr>
            <a:stCxn id="121" idx="3"/>
            <a:endCxn id="139" idx="1"/>
          </p:cNvCxnSpPr>
          <p:nvPr/>
        </p:nvCxnSpPr>
        <p:spPr>
          <a:xfrm flipV="1">
            <a:off x="2700499" y="6403495"/>
            <a:ext cx="971286" cy="2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B1537D84-F1C4-3177-AEE1-9676BB5DCD0E}"/>
              </a:ext>
            </a:extLst>
          </p:cNvPr>
          <p:cNvGrpSpPr/>
          <p:nvPr/>
        </p:nvGrpSpPr>
        <p:grpSpPr>
          <a:xfrm>
            <a:off x="1698472" y="383192"/>
            <a:ext cx="975083" cy="1453224"/>
            <a:chOff x="1700303" y="308298"/>
            <a:chExt cx="975083" cy="1453224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25510D6C-8A4B-5B3F-7A03-39F7CA0F017C}"/>
                </a:ext>
              </a:extLst>
            </p:cNvPr>
            <p:cNvGrpSpPr/>
            <p:nvPr/>
          </p:nvGrpSpPr>
          <p:grpSpPr>
            <a:xfrm>
              <a:off x="1701242" y="308298"/>
              <a:ext cx="974144" cy="1167370"/>
              <a:chOff x="202" y="6627"/>
              <a:chExt cx="1206343" cy="1683153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C416FDE-755D-EC97-CE00-90B03942ACDF}"/>
                  </a:ext>
                </a:extLst>
              </p:cNvPr>
              <p:cNvSpPr/>
              <p:nvPr/>
            </p:nvSpPr>
            <p:spPr>
              <a:xfrm>
                <a:off x="203" y="6627"/>
                <a:ext cx="1206342" cy="38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450"/>
                  </a:spcAft>
                </a:pPr>
                <a:r>
                  <a:rPr lang="fr-FR" sz="675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Utilisateur</a:t>
                </a:r>
                <a:endParaRPr lang="fr-FR" sz="619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81D068-2CAB-037E-AB9E-4376D09DBC19}"/>
                  </a:ext>
                </a:extLst>
              </p:cNvPr>
              <p:cNvSpPr/>
              <p:nvPr/>
            </p:nvSpPr>
            <p:spPr>
              <a:xfrm>
                <a:off x="202" y="393779"/>
                <a:ext cx="1206000" cy="12960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51435" tIns="25718" rIns="51435" bIns="2571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u="sng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Id_utilisateur</a:t>
                </a:r>
                <a:r>
                  <a:rPr lang="fr-FR" sz="619" u="sng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 ;</a:t>
                </a:r>
              </a:p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Nom;</a:t>
                </a:r>
              </a:p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Prenom</a:t>
                </a:r>
                <a:r>
                  <a:rPr lang="fr-FR" sz="619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NomUtilisateur</a:t>
                </a:r>
                <a:r>
                  <a:rPr lang="fr-FR" sz="619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endParaRPr lang="fr-FR" sz="619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Email</a:t>
                </a:r>
              </a:p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MotsPasse</a:t>
                </a:r>
                <a:r>
                  <a:rPr lang="fr-FR" sz="619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endParaRPr lang="fr-FR" sz="619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dirty="0" err="1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DateNaissance</a:t>
                </a:r>
                <a:r>
                  <a:rPr lang="fr-FR" sz="619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Sexe</a:t>
                </a:r>
              </a:p>
              <a:p>
                <a:pPr marL="192881" indent="-192881">
                  <a:buFont typeface="Symbol" panose="05050102010706020507" pitchFamily="18" charset="2"/>
                  <a:buChar char=""/>
                </a:pPr>
                <a:r>
                  <a:rPr lang="fr-FR" sz="619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statu</a:t>
                </a: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5AFCDC1-96F9-FC1D-3006-7ABF5054502D}"/>
                </a:ext>
              </a:extLst>
            </p:cNvPr>
            <p:cNvSpPr/>
            <p:nvPr/>
          </p:nvSpPr>
          <p:spPr>
            <a:xfrm>
              <a:off x="1700303" y="1475977"/>
              <a:ext cx="973867" cy="285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2881" indent="-192881">
                <a:buFont typeface="Symbol" panose="05050102010706020507" pitchFamily="18" charset="2"/>
                <a:buChar char=""/>
              </a:pPr>
              <a:r>
                <a:rPr lang="fr-FR" sz="619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Consulter()</a:t>
              </a:r>
            </a:p>
          </p:txBody>
        </p:sp>
      </p:grpSp>
      <p:sp>
        <p:nvSpPr>
          <p:cNvPr id="184" name="ZoneTexte 183">
            <a:extLst>
              <a:ext uri="{FF2B5EF4-FFF2-40B4-BE49-F238E27FC236}">
                <a16:creationId xmlns:a16="http://schemas.microsoft.com/office/drawing/2014/main" id="{20053239-4033-9CC6-7C3E-755C25585A62}"/>
              </a:ext>
            </a:extLst>
          </p:cNvPr>
          <p:cNvSpPr txBox="1"/>
          <p:nvPr/>
        </p:nvSpPr>
        <p:spPr>
          <a:xfrm>
            <a:off x="4169341" y="793357"/>
            <a:ext cx="53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1,1</a:t>
            </a: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79269FF0-454B-B8C0-3ED9-C05A4C8D824E}"/>
              </a:ext>
            </a:extLst>
          </p:cNvPr>
          <p:cNvSpPr txBox="1"/>
          <p:nvPr/>
        </p:nvSpPr>
        <p:spPr>
          <a:xfrm>
            <a:off x="6822352" y="2677184"/>
            <a:ext cx="53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1,n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8364C28-C18A-7D20-6551-11D0CEFE6D00}"/>
              </a:ext>
            </a:extLst>
          </p:cNvPr>
          <p:cNvSpPr txBox="1"/>
          <p:nvPr/>
        </p:nvSpPr>
        <p:spPr>
          <a:xfrm>
            <a:off x="4046378" y="3556641"/>
            <a:ext cx="47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1,1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7499A488-F700-BAD2-0BF2-34D0D81741FC}"/>
              </a:ext>
            </a:extLst>
          </p:cNvPr>
          <p:cNvSpPr txBox="1"/>
          <p:nvPr/>
        </p:nvSpPr>
        <p:spPr>
          <a:xfrm>
            <a:off x="5839750" y="3590100"/>
            <a:ext cx="47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1,1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A4E62C6-A8A9-6CB8-19CF-29E03A21605C}"/>
              </a:ext>
            </a:extLst>
          </p:cNvPr>
          <p:cNvSpPr txBox="1"/>
          <p:nvPr/>
        </p:nvSpPr>
        <p:spPr>
          <a:xfrm>
            <a:off x="6809946" y="5464127"/>
            <a:ext cx="53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1,1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97572201-D691-83A3-4560-16D99CB21DA1}"/>
              </a:ext>
            </a:extLst>
          </p:cNvPr>
          <p:cNvSpPr txBox="1"/>
          <p:nvPr/>
        </p:nvSpPr>
        <p:spPr>
          <a:xfrm>
            <a:off x="6827477" y="4319829"/>
            <a:ext cx="53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1,n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5E9D471B-1AB4-3DD1-577E-904FAFBED3CF}"/>
              </a:ext>
            </a:extLst>
          </p:cNvPr>
          <p:cNvSpPr txBox="1"/>
          <p:nvPr/>
        </p:nvSpPr>
        <p:spPr>
          <a:xfrm>
            <a:off x="2700498" y="6095404"/>
            <a:ext cx="53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1,1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4FF51527-3C7C-049E-FBF9-1E3B65DE3089}"/>
              </a:ext>
            </a:extLst>
          </p:cNvPr>
          <p:cNvSpPr txBox="1"/>
          <p:nvPr/>
        </p:nvSpPr>
        <p:spPr>
          <a:xfrm>
            <a:off x="5362687" y="6101622"/>
            <a:ext cx="537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1,n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A13D66D-0D93-8023-6825-F4AF64D5DA38}"/>
              </a:ext>
            </a:extLst>
          </p:cNvPr>
          <p:cNvSpPr/>
          <p:nvPr/>
        </p:nvSpPr>
        <p:spPr>
          <a:xfrm>
            <a:off x="3089017" y="3977641"/>
            <a:ext cx="957362" cy="285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92881" indent="-192881">
              <a:buFont typeface="Symbol" panose="05050102010706020507" pitchFamily="18" charset="2"/>
              <a:buChar char=""/>
            </a:pPr>
            <a:endParaRPr lang="fr-FR" sz="619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3F72028-F83A-7043-1956-8EEC65C3CB84}"/>
              </a:ext>
            </a:extLst>
          </p:cNvPr>
          <p:cNvSpPr/>
          <p:nvPr/>
        </p:nvSpPr>
        <p:spPr>
          <a:xfrm>
            <a:off x="1693392" y="3875412"/>
            <a:ext cx="971506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92881" indent="-192881">
              <a:buFont typeface="Symbol" panose="05050102010706020507" pitchFamily="18" charset="2"/>
              <a:buChar char=""/>
            </a:pPr>
            <a:endParaRPr lang="fr-FR" sz="619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7A07CC0-4CB9-5197-DAA8-634EC9C0BDFF}"/>
              </a:ext>
            </a:extLst>
          </p:cNvPr>
          <p:cNvSpPr/>
          <p:nvPr/>
        </p:nvSpPr>
        <p:spPr>
          <a:xfrm>
            <a:off x="328214" y="3993582"/>
            <a:ext cx="941675" cy="285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92881" indent="-192881">
              <a:buFont typeface="Symbol" panose="05050102010706020507" pitchFamily="18" charset="2"/>
              <a:buChar char=""/>
            </a:pPr>
            <a:endParaRPr lang="fr-FR" sz="619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3B50F09-332C-4630-9271-C37AEBB94995}"/>
              </a:ext>
            </a:extLst>
          </p:cNvPr>
          <p:cNvSpPr/>
          <p:nvPr/>
        </p:nvSpPr>
        <p:spPr>
          <a:xfrm>
            <a:off x="6294688" y="3963607"/>
            <a:ext cx="1045074" cy="315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92881" indent="-192881">
              <a:buFont typeface="Symbol" panose="05050102010706020507" pitchFamily="18" charset="2"/>
              <a:buChar char=""/>
            </a:pPr>
            <a:endParaRPr lang="fr-FR" sz="619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Organigramme : Décision 11">
            <a:extLst>
              <a:ext uri="{FF2B5EF4-FFF2-40B4-BE49-F238E27FC236}">
                <a16:creationId xmlns:a16="http://schemas.microsoft.com/office/drawing/2014/main" id="{00114DF4-6784-6C14-93EB-316799DA7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19" y="1309714"/>
            <a:ext cx="1512000" cy="758130"/>
          </a:xfrm>
          <a:prstGeom prst="flowChartDecision">
            <a:avLst/>
          </a:prstGeom>
          <a:solidFill>
            <a:srgbClr val="D8D8D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13" dirty="0">
                <a:latin typeface="Arial" panose="020B0604020202020204" pitchFamily="34" charset="0"/>
              </a:rPr>
              <a:t>inviter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3E67DE5-FE3A-0912-F97E-1A5E78DB91A1}"/>
              </a:ext>
            </a:extLst>
          </p:cNvPr>
          <p:cNvSpPr txBox="1"/>
          <p:nvPr/>
        </p:nvSpPr>
        <p:spPr>
          <a:xfrm>
            <a:off x="2797530" y="1333679"/>
            <a:ext cx="47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0,n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1E86021-95F7-B1F1-5C8C-D4034A518DF7}"/>
              </a:ext>
            </a:extLst>
          </p:cNvPr>
          <p:cNvSpPr txBox="1"/>
          <p:nvPr/>
        </p:nvSpPr>
        <p:spPr>
          <a:xfrm>
            <a:off x="4235680" y="2419359"/>
            <a:ext cx="470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0,n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409C97D7-2620-67A5-463E-CA22884B388B}"/>
              </a:ext>
            </a:extLst>
          </p:cNvPr>
          <p:cNvCxnSpPr>
            <a:cxnSpLocks/>
            <a:stCxn id="175" idx="3"/>
            <a:endCxn id="56" idx="1"/>
          </p:cNvCxnSpPr>
          <p:nvPr/>
        </p:nvCxnSpPr>
        <p:spPr>
          <a:xfrm flipV="1">
            <a:off x="2672339" y="1688779"/>
            <a:ext cx="570480" cy="48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934CDB17-5A91-105F-FBDF-EE58294E3567}"/>
              </a:ext>
            </a:extLst>
          </p:cNvPr>
          <p:cNvCxnSpPr>
            <a:cxnSpLocks/>
            <a:stCxn id="56" idx="2"/>
            <a:endCxn id="63" idx="3"/>
          </p:cNvCxnSpPr>
          <p:nvPr/>
        </p:nvCxnSpPr>
        <p:spPr>
          <a:xfrm rot="16200000" flipH="1">
            <a:off x="3341985" y="2724677"/>
            <a:ext cx="1361226" cy="47559"/>
          </a:xfrm>
          <a:prstGeom prst="bentConnector4">
            <a:avLst>
              <a:gd name="adj1" fmla="val 45986"/>
              <a:gd name="adj2" fmla="val 20702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46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L17052022" id="{17EB509D-D0A4-4A8C-A111-2BBF05FC762A}" vid="{945C8D55-5731-47C0-8447-92D8B2C86A9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DML17052022</Template>
  <TotalTime>190</TotalTime>
  <Words>212</Words>
  <Application>Microsoft Office PowerPoint</Application>
  <PresentationFormat>Personnalisé</PresentationFormat>
  <Paragraphs>61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12</cp:revision>
  <dcterms:created xsi:type="dcterms:W3CDTF">2022-05-23T06:22:19Z</dcterms:created>
  <dcterms:modified xsi:type="dcterms:W3CDTF">2022-06-01T06:04:44Z</dcterms:modified>
</cp:coreProperties>
</file>