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EA6A"/>
    <a:srgbClr val="97F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7D6E-C836-4B65-8E6B-98E89C9B0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4EAD1-6A1C-45E9-9780-408ECEE0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9C072-BED6-469E-A4AE-7100600C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3C30-1278-4647-8718-C4011E80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B2F5-457E-4EEA-91D4-FD91047B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4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409E-49BE-42D9-BB28-CD00F3DD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893B5-67FD-4FC1-9BBD-AEB2DD68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1F40-F104-4DDC-A711-E5BB0209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A81B-676C-4EBB-B954-3240DBFE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A693-78D4-4D03-ACB9-A7F97138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92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2DD07-246B-41F0-8DB1-D88740FF9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88F39-8A6F-4B06-9237-F887DF43A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F524-D779-4C1B-95CA-0A2B4E9F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D9F7F-F4F8-422C-BE3B-F08C3E52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5529-957C-444C-9080-DE369179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80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B36-2EC6-4350-9916-E8802FE8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AA65-B5DB-4828-B89D-DBC9E498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216D9-C5E4-4816-8D84-3C6044DE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DBB0-08F4-4E7F-87FA-96F6A32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FB46-A332-4A68-9A32-E2927832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14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5229-A3D5-4EB5-B129-C284307B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6588-E71A-4D9A-B53C-FB1E3D4F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3317-03D7-45D3-A255-A8C7FB9E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64A0-596E-4F85-8DC3-9D23C20A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2745-0F5C-4662-AC89-3302D0B0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2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A240-37D2-46CF-838D-006AB61F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DFC3-5B0F-48DF-B58B-8DF71E76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8AFB0-023F-4769-9394-947C808C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8C99-020B-40E1-9B09-A6742F35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B474-3E32-486D-BC0D-AC9E1F45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B25A3-6A56-47A1-9D38-1CCABB5E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62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8F6-7A48-4650-90D9-2A5450CE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60CB-1A6D-40D9-B89D-275E98DD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C154E-F36A-427D-BFF8-75EF632D6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1E35A-84C0-46F1-9503-9C519AFA5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8A7FF-FAD6-4D64-8952-BD6B58DD1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51561-4D5F-4CB1-A92A-1720F35C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FD653-2CBD-4678-869C-A104F706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B6517-A69C-4C6E-B5E5-6E2139EA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69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A8A8-C6AD-42ED-A90F-7B4732A2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E1A94-61C4-4AC3-8D14-ACC8B4C3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9C888-D1BF-4BB5-BCF8-C1C07EB1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B7E24-5C75-4DFC-9159-C3127649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5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FCE56-B3E6-4189-9DF6-576A4ABB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98A96-176E-45ED-9764-3451E9EB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6436C-9272-4B68-9495-56851A15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0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37C4-3C09-4FFC-99D2-F89322B3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E7E0-AE3C-489B-BF43-901A410F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355E8-31C0-48B0-AE28-B07763EF9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DE909-1FA4-4F2B-8BFC-EA3886D6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D960A-66C7-4D60-8628-0C5C4746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2317A-C02E-4BB7-B05F-55F7172C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6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73EC-657C-49FB-9C33-F3A62DB8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AA073-6D36-47BD-BC68-946CCC1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A90E9-490D-482E-859E-47ABF1BF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F0BB-D49D-43A7-8B95-EB685313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130AE-2FBE-4CF6-A50E-3746A54B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F0405-48C9-4061-A5CD-4BD2BE4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6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EEBF0-37DC-49A1-8771-FF189F8A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3B744-9151-4B00-929D-C0FBDE64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2011-FFCB-47A7-A4AF-337F6E9F9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AA6D-6D44-40BD-83AF-A2B3F3BAB97A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BAC1-7686-4661-839B-79A54015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9CF7-1CF1-4FAC-A7D4-E047BC271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DC098-92E4-4C41-B2D2-CA0BDCFF569C}"/>
              </a:ext>
            </a:extLst>
          </p:cNvPr>
          <p:cNvGrpSpPr/>
          <p:nvPr/>
        </p:nvGrpSpPr>
        <p:grpSpPr>
          <a:xfrm>
            <a:off x="0" y="605188"/>
            <a:ext cx="12192000" cy="5647624"/>
            <a:chOff x="0" y="605188"/>
            <a:chExt cx="12192000" cy="56476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039409-8D26-445A-B440-084F9AA4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5188"/>
              <a:ext cx="12192000" cy="5647624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46060A-4BED-48ED-AEE3-017B7E355023}"/>
                </a:ext>
              </a:extLst>
            </p:cNvPr>
            <p:cNvSpPr/>
            <p:nvPr/>
          </p:nvSpPr>
          <p:spPr>
            <a:xfrm>
              <a:off x="5090160" y="1127760"/>
              <a:ext cx="1844040" cy="5334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B3EEC98-3516-4320-B8B2-0C93DD536EEE}"/>
                </a:ext>
              </a:extLst>
            </p:cNvPr>
            <p:cNvSpPr/>
            <p:nvPr/>
          </p:nvSpPr>
          <p:spPr>
            <a:xfrm>
              <a:off x="6583680" y="5257800"/>
              <a:ext cx="2148840" cy="5334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9D2E3AB-20D6-4440-B883-E96FCCFDB879}"/>
                </a:ext>
              </a:extLst>
            </p:cNvPr>
            <p:cNvSpPr/>
            <p:nvPr/>
          </p:nvSpPr>
          <p:spPr>
            <a:xfrm>
              <a:off x="4869180" y="1127760"/>
              <a:ext cx="510540" cy="533400"/>
            </a:xfrm>
            <a:prstGeom prst="roundRect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  <a:endParaRPr lang="pt-BR" sz="2800" b="1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3C43B5-9B54-49FF-B53A-8F904838227D}"/>
                </a:ext>
              </a:extLst>
            </p:cNvPr>
            <p:cNvSpPr/>
            <p:nvPr/>
          </p:nvSpPr>
          <p:spPr>
            <a:xfrm>
              <a:off x="6339840" y="5257800"/>
              <a:ext cx="510540" cy="533400"/>
            </a:xfrm>
            <a:prstGeom prst="roundRect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  <a:endParaRPr lang="pt-B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95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1ACA90-9080-4B9A-A7BB-25517C35356B}"/>
              </a:ext>
            </a:extLst>
          </p:cNvPr>
          <p:cNvGrpSpPr/>
          <p:nvPr/>
        </p:nvGrpSpPr>
        <p:grpSpPr>
          <a:xfrm>
            <a:off x="0" y="472440"/>
            <a:ext cx="12192000" cy="5807504"/>
            <a:chOff x="0" y="472440"/>
            <a:chExt cx="12192000" cy="58075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4C33092-6E0C-4A84-9995-EB364F8EB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8055"/>
              <a:ext cx="12192000" cy="5701889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9C2BDB-9007-4A88-915F-87D8901726A0}"/>
                </a:ext>
              </a:extLst>
            </p:cNvPr>
            <p:cNvSpPr/>
            <p:nvPr/>
          </p:nvSpPr>
          <p:spPr>
            <a:xfrm>
              <a:off x="220980" y="472440"/>
              <a:ext cx="2583180" cy="5334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958FB22-8B18-4A7C-9BB6-50579A4F6877}"/>
                </a:ext>
              </a:extLst>
            </p:cNvPr>
            <p:cNvSpPr/>
            <p:nvPr/>
          </p:nvSpPr>
          <p:spPr>
            <a:xfrm>
              <a:off x="0" y="472440"/>
              <a:ext cx="510540" cy="533400"/>
            </a:xfrm>
            <a:prstGeom prst="roundRect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  <a:endParaRPr lang="pt-BR" sz="28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92F5922-53DD-4911-93F8-71C39CE4387A}"/>
                </a:ext>
              </a:extLst>
            </p:cNvPr>
            <p:cNvSpPr/>
            <p:nvPr/>
          </p:nvSpPr>
          <p:spPr>
            <a:xfrm>
              <a:off x="80010" y="1432560"/>
              <a:ext cx="2583180" cy="82296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559780-D50F-4FB4-B9C0-214668B5249A}"/>
                </a:ext>
              </a:extLst>
            </p:cNvPr>
            <p:cNvSpPr/>
            <p:nvPr/>
          </p:nvSpPr>
          <p:spPr>
            <a:xfrm>
              <a:off x="0" y="1432560"/>
              <a:ext cx="369570" cy="822960"/>
            </a:xfrm>
            <a:prstGeom prst="roundRect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  <a:endParaRPr lang="pt-B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624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D01ED9A2-E48B-496A-94BC-45F3AB40E7DB}"/>
              </a:ext>
            </a:extLst>
          </p:cNvPr>
          <p:cNvGrpSpPr/>
          <p:nvPr/>
        </p:nvGrpSpPr>
        <p:grpSpPr>
          <a:xfrm>
            <a:off x="510540" y="647701"/>
            <a:ext cx="11513820" cy="4229099"/>
            <a:chOff x="510540" y="647701"/>
            <a:chExt cx="11513820" cy="4229099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B480B78A-3983-4B93-A7EF-FD98EC461FE0}"/>
                </a:ext>
              </a:extLst>
            </p:cNvPr>
            <p:cNvSpPr/>
            <p:nvPr/>
          </p:nvSpPr>
          <p:spPr>
            <a:xfrm>
              <a:off x="2438400" y="647701"/>
              <a:ext cx="1569720" cy="685800"/>
            </a:xfrm>
            <a:prstGeom prst="round2DiagRect">
              <a:avLst/>
            </a:prstGeom>
            <a:solidFill>
              <a:srgbClr val="00EA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Qualitativas</a:t>
              </a:r>
            </a:p>
          </p:txBody>
        </p:sp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C2A382CF-D31B-4090-A956-07D2DF51C105}"/>
                </a:ext>
              </a:extLst>
            </p:cNvPr>
            <p:cNvSpPr/>
            <p:nvPr/>
          </p:nvSpPr>
          <p:spPr>
            <a:xfrm>
              <a:off x="8397240" y="647701"/>
              <a:ext cx="1569720" cy="685800"/>
            </a:xfrm>
            <a:prstGeom prst="round2DiagRect">
              <a:avLst/>
            </a:prstGeom>
            <a:solidFill>
              <a:srgbClr val="00EA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Quantitativas</a:t>
              </a:r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61554D0-AC0F-4326-ADDA-0FC2919ABFF8}"/>
                </a:ext>
              </a:extLst>
            </p:cNvPr>
            <p:cNvSpPr/>
            <p:nvPr/>
          </p:nvSpPr>
          <p:spPr>
            <a:xfrm>
              <a:off x="1013460" y="1836420"/>
              <a:ext cx="1569720" cy="685800"/>
            </a:xfrm>
            <a:prstGeom prst="round2Diag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Nominais</a:t>
              </a:r>
            </a:p>
          </p:txBody>
        </p:sp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308AB8D5-E95F-4C6C-8595-C3C4E9051B95}"/>
                </a:ext>
              </a:extLst>
            </p:cNvPr>
            <p:cNvSpPr/>
            <p:nvPr/>
          </p:nvSpPr>
          <p:spPr>
            <a:xfrm>
              <a:off x="3832860" y="1840231"/>
              <a:ext cx="1569720" cy="685800"/>
            </a:xfrm>
            <a:prstGeom prst="round2Diag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Ordinais</a:t>
              </a:r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B7788A92-C993-4992-8CB0-FC7FC78B7868}"/>
                </a:ext>
              </a:extLst>
            </p:cNvPr>
            <p:cNvSpPr/>
            <p:nvPr/>
          </p:nvSpPr>
          <p:spPr>
            <a:xfrm>
              <a:off x="6934200" y="1851660"/>
              <a:ext cx="1569720" cy="685800"/>
            </a:xfrm>
            <a:prstGeom prst="round2Diag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Discretas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25DF63F9-9592-481C-BEC2-14299CE7C6B6}"/>
                </a:ext>
              </a:extLst>
            </p:cNvPr>
            <p:cNvSpPr/>
            <p:nvPr/>
          </p:nvSpPr>
          <p:spPr>
            <a:xfrm>
              <a:off x="9845040" y="1851660"/>
              <a:ext cx="1569720" cy="685800"/>
            </a:xfrm>
            <a:prstGeom prst="round2Diag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Contínuas</a:t>
              </a:r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DDD582B4-72E7-469C-B9D5-67318E2A35F8}"/>
                </a:ext>
              </a:extLst>
            </p:cNvPr>
            <p:cNvSpPr/>
            <p:nvPr/>
          </p:nvSpPr>
          <p:spPr>
            <a:xfrm>
              <a:off x="510540" y="3200402"/>
              <a:ext cx="2575560" cy="1676398"/>
            </a:xfrm>
            <a:prstGeom prst="round2DiagRect">
              <a:avLst/>
            </a:prstGeom>
            <a:solidFill>
              <a:srgbClr val="00743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Categorias sem ordenação. </a:t>
              </a:r>
              <a:r>
                <a:rPr lang="pt-BR" dirty="0" err="1"/>
                <a:t>Ex</a:t>
              </a:r>
              <a:r>
                <a:rPr lang="pt-BR" dirty="0"/>
                <a:t>: sexo, estado civil, fumante/não fumante</a:t>
              </a:r>
            </a:p>
          </p:txBody>
        </p:sp>
        <p:sp>
          <p:nvSpPr>
            <p:cNvPr id="13" name="Rectangle: Diagonal Corners Rounded 12">
              <a:extLst>
                <a:ext uri="{FF2B5EF4-FFF2-40B4-BE49-F238E27FC236}">
                  <a16:creationId xmlns:a16="http://schemas.microsoft.com/office/drawing/2014/main" id="{DCA53488-144B-4C16-BD58-D09E26E3C461}"/>
                </a:ext>
              </a:extLst>
            </p:cNvPr>
            <p:cNvSpPr/>
            <p:nvPr/>
          </p:nvSpPr>
          <p:spPr>
            <a:xfrm>
              <a:off x="3223260" y="3200402"/>
              <a:ext cx="2788920" cy="1676398"/>
            </a:xfrm>
            <a:prstGeom prst="round2DiagRect">
              <a:avLst/>
            </a:prstGeom>
            <a:solidFill>
              <a:srgbClr val="00743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Categorias com existência de ordenação. </a:t>
              </a:r>
              <a:r>
                <a:rPr lang="pt-BR" dirty="0" err="1"/>
                <a:t>Ex</a:t>
              </a:r>
              <a:r>
                <a:rPr lang="pt-BR" dirty="0"/>
                <a:t>: escolaridade, nível de colesterol, </a:t>
              </a:r>
              <a:r>
                <a:rPr lang="pt-BR" dirty="0" err="1"/>
                <a:t>faiza</a:t>
              </a:r>
              <a:r>
                <a:rPr lang="pt-BR" dirty="0"/>
                <a:t> etária</a:t>
              </a:r>
            </a:p>
          </p:txBody>
        </p:sp>
        <p:sp>
          <p:nvSpPr>
            <p:cNvPr id="16" name="Rectangle: Diagonal Corners Rounded 15">
              <a:extLst>
                <a:ext uri="{FF2B5EF4-FFF2-40B4-BE49-F238E27FC236}">
                  <a16:creationId xmlns:a16="http://schemas.microsoft.com/office/drawing/2014/main" id="{867AB2D7-FFD7-4C45-95DE-D9E3C280ED34}"/>
                </a:ext>
              </a:extLst>
            </p:cNvPr>
            <p:cNvSpPr/>
            <p:nvPr/>
          </p:nvSpPr>
          <p:spPr>
            <a:xfrm>
              <a:off x="6309360" y="3200402"/>
              <a:ext cx="2788920" cy="1676398"/>
            </a:xfrm>
            <a:prstGeom prst="round2DiagRect">
              <a:avLst/>
            </a:prstGeom>
            <a:solidFill>
              <a:srgbClr val="00743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pt-BR" dirty="0" err="1"/>
                <a:t>alores</a:t>
              </a:r>
              <a:r>
                <a:rPr lang="pt-BR" dirty="0"/>
                <a:t> mensuráveis e contáveis (inteiros). Resultado de contagens. </a:t>
              </a:r>
              <a:r>
                <a:rPr lang="pt-BR" dirty="0" err="1"/>
                <a:t>Ex</a:t>
              </a:r>
              <a:r>
                <a:rPr lang="pt-BR" dirty="0"/>
                <a:t>: Número de filhos, doses de álcool ingerida</a:t>
              </a:r>
            </a:p>
          </p:txBody>
        </p:sp>
        <p:sp>
          <p:nvSpPr>
            <p:cNvPr id="17" name="Rectangle: Diagonal Corners Rounded 16">
              <a:extLst>
                <a:ext uri="{FF2B5EF4-FFF2-40B4-BE49-F238E27FC236}">
                  <a16:creationId xmlns:a16="http://schemas.microsoft.com/office/drawing/2014/main" id="{43159E8D-D5FD-4095-9E14-1F84A6E48AD2}"/>
                </a:ext>
              </a:extLst>
            </p:cNvPr>
            <p:cNvSpPr/>
            <p:nvPr/>
          </p:nvSpPr>
          <p:spPr>
            <a:xfrm>
              <a:off x="9235440" y="3200402"/>
              <a:ext cx="2788920" cy="1676398"/>
            </a:xfrm>
            <a:prstGeom prst="round2DiagRect">
              <a:avLst/>
            </a:prstGeom>
            <a:solidFill>
              <a:srgbClr val="00743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pt-BR" dirty="0" err="1"/>
                <a:t>alores</a:t>
              </a:r>
              <a:r>
                <a:rPr lang="pt-BR" dirty="0"/>
                <a:t> mensuráveis em escala contínua (reais). Usualmente medidos por instrumento. </a:t>
              </a:r>
              <a:r>
                <a:rPr lang="pt-BR" dirty="0" err="1"/>
                <a:t>Ex</a:t>
              </a:r>
              <a:r>
                <a:rPr lang="pt-BR" dirty="0"/>
                <a:t>: idade, altura, pressão arterial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2AFE4F1-B0B6-482E-AEB9-6BEB95F6A708}"/>
                </a:ext>
              </a:extLst>
            </p:cNvPr>
            <p:cNvCxnSpPr>
              <a:stCxn id="4" idx="1"/>
              <a:endCxn id="7" idx="3"/>
            </p:cNvCxnSpPr>
            <p:nvPr/>
          </p:nvCxnSpPr>
          <p:spPr>
            <a:xfrm rot="5400000">
              <a:off x="2259331" y="872490"/>
              <a:ext cx="502919" cy="142494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D540AF91-73EC-4617-BC20-DD7EA92A90FF}"/>
                </a:ext>
              </a:extLst>
            </p:cNvPr>
            <p:cNvCxnSpPr>
              <a:cxnSpLocks/>
              <a:stCxn id="4" idx="1"/>
              <a:endCxn id="8" idx="3"/>
            </p:cNvCxnSpPr>
            <p:nvPr/>
          </p:nvCxnSpPr>
          <p:spPr>
            <a:xfrm rot="16200000" flipH="1">
              <a:off x="3667125" y="889636"/>
              <a:ext cx="506730" cy="1394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D3961DB-B67D-4C4E-AAC1-BDDA8C1E6EF3}"/>
                </a:ext>
              </a:extLst>
            </p:cNvPr>
            <p:cNvCxnSpPr>
              <a:cxnSpLocks/>
              <a:stCxn id="5" idx="1"/>
              <a:endCxn id="11" idx="3"/>
            </p:cNvCxnSpPr>
            <p:nvPr/>
          </p:nvCxnSpPr>
          <p:spPr>
            <a:xfrm rot="16200000" flipH="1">
              <a:off x="9646921" y="868680"/>
              <a:ext cx="518159" cy="14478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430E646-33F2-4E6B-B373-67E7E19A99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rot="5400000">
              <a:off x="8191501" y="861060"/>
              <a:ext cx="518159" cy="14630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5401C3-E965-44DA-AE2E-E6C0C9D51F58}"/>
                </a:ext>
              </a:extLst>
            </p:cNvPr>
            <p:cNvCxnSpPr>
              <a:stCxn id="7" idx="1"/>
              <a:endCxn id="12" idx="3"/>
            </p:cNvCxnSpPr>
            <p:nvPr/>
          </p:nvCxnSpPr>
          <p:spPr>
            <a:xfrm>
              <a:off x="1798320" y="2522220"/>
              <a:ext cx="0" cy="67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C255A9-0D34-459C-BBC4-1D5A33F8B7AE}"/>
                </a:ext>
              </a:extLst>
            </p:cNvPr>
            <p:cNvCxnSpPr>
              <a:cxnSpLocks/>
              <a:stCxn id="8" idx="1"/>
              <a:endCxn id="13" idx="3"/>
            </p:cNvCxnSpPr>
            <p:nvPr/>
          </p:nvCxnSpPr>
          <p:spPr>
            <a:xfrm>
              <a:off x="4617720" y="2526031"/>
              <a:ext cx="0" cy="674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F10A15-49EA-4BF0-989C-74458BDEDC5F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>
              <a:off x="7703820" y="2537460"/>
              <a:ext cx="15240" cy="662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99F34EE-DCFC-44D1-94EC-D7B49DF855AE}"/>
                </a:ext>
              </a:extLst>
            </p:cNvPr>
            <p:cNvCxnSpPr>
              <a:cxnSpLocks/>
              <a:stCxn id="11" idx="1"/>
              <a:endCxn id="17" idx="3"/>
            </p:cNvCxnSpPr>
            <p:nvPr/>
          </p:nvCxnSpPr>
          <p:spPr>
            <a:xfrm>
              <a:off x="10629900" y="2537460"/>
              <a:ext cx="0" cy="662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53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fsousa</dc:creator>
  <cp:lastModifiedBy>fsousa</cp:lastModifiedBy>
  <cp:revision>8</cp:revision>
  <dcterms:created xsi:type="dcterms:W3CDTF">2019-09-22T14:35:36Z</dcterms:created>
  <dcterms:modified xsi:type="dcterms:W3CDTF">2019-09-23T00:38:15Z</dcterms:modified>
</cp:coreProperties>
</file>