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73c7677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73c7677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3b93b6fb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3b93b6fb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17d6d55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17d6d5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4300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76550" y="3748175"/>
            <a:ext cx="1420500" cy="1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Raymond Banda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Freddy Estrada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Gerfin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Jeffrey Hymas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Wilson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999" y="3837100"/>
            <a:ext cx="1608450" cy="12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42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08000" y="1389375"/>
            <a:ext cx="50244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1800"/>
              <a:t>Microblaze Soft  Processor Core</a:t>
            </a:r>
            <a:endParaRPr sz="1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1800"/>
              <a:t>Running on Xilinx Nexys A7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Implementing AES Encryption/Decryption Algorithm Options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Software implementation utilizing C++ libraries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Hardware implementation utilizing Vivado AES IP/custom written hardware</a:t>
            </a:r>
            <a:endParaRPr sz="1800"/>
          </a:p>
        </p:txBody>
      </p:sp>
      <p:sp>
        <p:nvSpPr>
          <p:cNvPr id="143" name="Google Shape;143;p14"/>
          <p:cNvSpPr txBox="1"/>
          <p:nvPr/>
        </p:nvSpPr>
        <p:spPr>
          <a:xfrm>
            <a:off x="2374300" y="755675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400" y="555550"/>
            <a:ext cx="3402600" cy="317122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88425" y="1544400"/>
            <a:ext cx="392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Potential </a:t>
            </a:r>
            <a:r>
              <a:rPr lang="en" sz="1800"/>
              <a:t> Evaluation Metrics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</a:t>
            </a:r>
            <a:r>
              <a:rPr lang="en" sz="1800"/>
              <a:t>xecution Time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CPI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MFLOPS/MIPS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Amdahl's</a:t>
            </a:r>
            <a:r>
              <a:rPr lang="en" sz="1800"/>
              <a:t> law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Throughput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Google Shape;151;p15"/>
          <p:cNvSpPr txBox="1"/>
          <p:nvPr/>
        </p:nvSpPr>
        <p:spPr>
          <a:xfrm>
            <a:off x="2374300" y="755675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725" y="1460250"/>
            <a:ext cx="4114300" cy="274018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00" y="1340400"/>
            <a:ext cx="7218701" cy="26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