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Roboto"/>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Roboto-bold.fntdata"/><Relationship Id="rId23" Type="http://schemas.openxmlformats.org/officeDocument/2006/relationships/font" Target="fonts/Roboto-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boldItalic.fntdata"/><Relationship Id="rId25" Type="http://schemas.openxmlformats.org/officeDocument/2006/relationships/font" Target="fonts/Robo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1aa4699f436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1aa4699f436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1aa4699f43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1aa4699f43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1aa4699f436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1aa4699f436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1aa4699f436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1aa4699f436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1aa4699f436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1aa4699f436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1aa4699f436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1aa4699f436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1aa4699f436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1aa4699f436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1aa4699f436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1aa4699f436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1aa4699f436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1aa4699f436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1aa4699f436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1aa4699f436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1aa4699f436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1aa4699f436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1aa4699f436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1aa4699f436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1aa4699f436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1aa4699f436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aa4699f436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aa4699f436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aa4699f436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aa4699f436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1aa4699f436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1aa4699f436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0"/>
              </a:spcBef>
              <a:spcAft>
                <a:spcPts val="0"/>
              </a:spcAft>
              <a:buClr>
                <a:schemeClr val="dk2"/>
              </a:buClr>
              <a:buSzPts val="1400"/>
              <a:buChar char="○"/>
              <a:defRPr>
                <a:solidFill>
                  <a:schemeClr val="dk2"/>
                </a:solidFill>
              </a:defRPr>
            </a:lvl2pPr>
            <a:lvl3pPr indent="-317500" lvl="2" marL="1371600" rtl="0">
              <a:lnSpc>
                <a:spcPct val="115000"/>
              </a:lnSpc>
              <a:spcBef>
                <a:spcPts val="0"/>
              </a:spcBef>
              <a:spcAft>
                <a:spcPts val="0"/>
              </a:spcAft>
              <a:buClr>
                <a:schemeClr val="dk2"/>
              </a:buClr>
              <a:buSzPts val="1400"/>
              <a:buChar char="■"/>
              <a:defRPr>
                <a:solidFill>
                  <a:schemeClr val="dk2"/>
                </a:solidFill>
              </a:defRPr>
            </a:lvl3pPr>
            <a:lvl4pPr indent="-317500" lvl="3" marL="1828800" rtl="0">
              <a:lnSpc>
                <a:spcPct val="115000"/>
              </a:lnSpc>
              <a:spcBef>
                <a:spcPts val="0"/>
              </a:spcBef>
              <a:spcAft>
                <a:spcPts val="0"/>
              </a:spcAft>
              <a:buClr>
                <a:schemeClr val="dk2"/>
              </a:buClr>
              <a:buSzPts val="1400"/>
              <a:buChar char="●"/>
              <a:defRPr>
                <a:solidFill>
                  <a:schemeClr val="dk2"/>
                </a:solidFill>
              </a:defRPr>
            </a:lvl4pPr>
            <a:lvl5pPr indent="-317500" lvl="4" marL="2286000" rtl="0">
              <a:lnSpc>
                <a:spcPct val="115000"/>
              </a:lnSpc>
              <a:spcBef>
                <a:spcPts val="0"/>
              </a:spcBef>
              <a:spcAft>
                <a:spcPts val="0"/>
              </a:spcAft>
              <a:buClr>
                <a:schemeClr val="dk2"/>
              </a:buClr>
              <a:buSzPts val="1400"/>
              <a:buChar char="○"/>
              <a:defRPr>
                <a:solidFill>
                  <a:schemeClr val="dk2"/>
                </a:solidFill>
              </a:defRPr>
            </a:lvl5pPr>
            <a:lvl6pPr indent="-317500" lvl="5" marL="2743200" rtl="0">
              <a:lnSpc>
                <a:spcPct val="115000"/>
              </a:lnSpc>
              <a:spcBef>
                <a:spcPts val="0"/>
              </a:spcBef>
              <a:spcAft>
                <a:spcPts val="0"/>
              </a:spcAft>
              <a:buClr>
                <a:schemeClr val="dk2"/>
              </a:buClr>
              <a:buSzPts val="1400"/>
              <a:buChar char="■"/>
              <a:defRPr>
                <a:solidFill>
                  <a:schemeClr val="dk2"/>
                </a:solidFill>
              </a:defRPr>
            </a:lvl6pPr>
            <a:lvl7pPr indent="-317500" lvl="6" marL="3200400" rtl="0">
              <a:lnSpc>
                <a:spcPct val="115000"/>
              </a:lnSpc>
              <a:spcBef>
                <a:spcPts val="0"/>
              </a:spcBef>
              <a:spcAft>
                <a:spcPts val="0"/>
              </a:spcAft>
              <a:buClr>
                <a:schemeClr val="dk2"/>
              </a:buClr>
              <a:buSzPts val="1400"/>
              <a:buChar char="●"/>
              <a:defRPr>
                <a:solidFill>
                  <a:schemeClr val="dk2"/>
                </a:solidFill>
              </a:defRPr>
            </a:lvl7pPr>
            <a:lvl8pPr indent="-317500" lvl="7" marL="3657600" rtl="0">
              <a:lnSpc>
                <a:spcPct val="115000"/>
              </a:lnSpc>
              <a:spcBef>
                <a:spcPts val="0"/>
              </a:spcBef>
              <a:spcAft>
                <a:spcPts val="0"/>
              </a:spcAft>
              <a:buClr>
                <a:schemeClr val="dk2"/>
              </a:buClr>
              <a:buSzPts val="1400"/>
              <a:buChar char="○"/>
              <a:defRPr>
                <a:solidFill>
                  <a:schemeClr val="dk2"/>
                </a:solidFill>
              </a:defRPr>
            </a:lvl8pPr>
            <a:lvl9pPr indent="-317500" lvl="8" marL="4114800" rtl="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s://html.spec.whatwg.org/multipage/"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png"/><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hyperlink" Target="https://www.figma.com/file/KVpTL2uPCsOFtaBc24rbuF/Barbershop?node-id=0%3A1"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htmlreference.io"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HTML p-ONE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DECLARACIÓN DE TIPO DE DOCUMENTO</a:t>
            </a:r>
            <a:endParaRPr/>
          </a:p>
        </p:txBody>
      </p:sp>
      <p:sp>
        <p:nvSpPr>
          <p:cNvPr id="111" name="Google Shape;111;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Clr>
                <a:schemeClr val="dk1"/>
              </a:buClr>
              <a:buSzPts val="1100"/>
              <a:buFont typeface="Arial"/>
              <a:buNone/>
            </a:pPr>
            <a:r>
              <a:rPr lang="en" sz="1200">
                <a:solidFill>
                  <a:srgbClr val="1C1E21"/>
                </a:solidFill>
                <a:latin typeface="Roboto"/>
                <a:ea typeface="Roboto"/>
                <a:cs typeface="Roboto"/>
                <a:sym typeface="Roboto"/>
              </a:rPr>
              <a:t>&lt;!DOCTYPE &gt; - No es una etiqueta, sino una instrucción de declaración de tipo de documento obligatoria. Es necesario para indicar al navegador en qué versión de HTML está escrito el documento.</a:t>
            </a:r>
            <a:endParaRPr sz="1200">
              <a:solidFill>
                <a:srgbClr val="1C1E21"/>
              </a:solidFill>
              <a:latin typeface="Roboto"/>
              <a:ea typeface="Roboto"/>
              <a:cs typeface="Roboto"/>
              <a:sym typeface="Roboto"/>
            </a:endParaRPr>
          </a:p>
          <a:p>
            <a:pPr indent="0" lvl="0" marL="0" rtl="0" algn="l">
              <a:spcBef>
                <a:spcPts val="1200"/>
              </a:spcBef>
              <a:spcAft>
                <a:spcPts val="0"/>
              </a:spcAft>
              <a:buClr>
                <a:schemeClr val="dk1"/>
              </a:buClr>
              <a:buSzPts val="1100"/>
              <a:buFont typeface="Arial"/>
              <a:buNone/>
            </a:pPr>
            <a:r>
              <a:rPr lang="en" sz="1200">
                <a:solidFill>
                  <a:srgbClr val="1C1E21"/>
                </a:solidFill>
                <a:latin typeface="Roboto"/>
                <a:ea typeface="Roboto"/>
                <a:cs typeface="Roboto"/>
                <a:sym typeface="Roboto"/>
              </a:rPr>
              <a:t>Por DOCTYPE el navegador determina la versión HTML y muestra la página correctamente. La declaración de tipo de documento debe ser lo primero que ve el navegador durante el procesamiento del documento HTML.</a:t>
            </a:r>
            <a:endParaRPr sz="1200">
              <a:solidFill>
                <a:srgbClr val="1C1E21"/>
              </a:solidFill>
              <a:latin typeface="Roboto"/>
              <a:ea typeface="Roboto"/>
              <a:cs typeface="Roboto"/>
              <a:sym typeface="Roboto"/>
            </a:endParaRPr>
          </a:p>
          <a:p>
            <a:pPr indent="0" lvl="0" marL="0" rtl="0" algn="l">
              <a:spcBef>
                <a:spcPts val="0"/>
              </a:spcBef>
              <a:spcAft>
                <a:spcPts val="0"/>
              </a:spcAft>
              <a:buNone/>
            </a:pPr>
            <a:r>
              <a:t/>
            </a:r>
            <a:endParaRPr/>
          </a:p>
          <a:p>
            <a:pPr indent="0" lvl="0" marL="0" rtl="0" algn="l">
              <a:spcBef>
                <a:spcPts val="1200"/>
              </a:spcBef>
              <a:spcAft>
                <a:spcPts val="1200"/>
              </a:spcAft>
              <a:buNone/>
            </a:pPr>
            <a:r>
              <a:rPr lang="en" sz="1200">
                <a:solidFill>
                  <a:srgbClr val="474748"/>
                </a:solidFill>
                <a:highlight>
                  <a:srgbClr val="FDFDFE"/>
                </a:highlight>
                <a:latin typeface="Roboto"/>
                <a:ea typeface="Roboto"/>
                <a:cs typeface="Roboto"/>
                <a:sym typeface="Roboto"/>
              </a:rPr>
              <a:t>HTML tenía versiones la última es HTML5. Hoy día </a:t>
            </a:r>
            <a:r>
              <a:rPr lang="en" sz="1200" u="sng">
                <a:solidFill>
                  <a:schemeClr val="hlink"/>
                </a:solidFill>
                <a:highlight>
                  <a:srgbClr val="FDFDFE"/>
                </a:highlight>
                <a:latin typeface="Roboto"/>
                <a:ea typeface="Roboto"/>
                <a:cs typeface="Roboto"/>
                <a:sym typeface="Roboto"/>
                <a:hlinkClick r:id="rId3"/>
              </a:rPr>
              <a:t>HTML Living Standard</a:t>
            </a:r>
            <a:r>
              <a:rPr lang="en" sz="1200">
                <a:solidFill>
                  <a:srgbClr val="474748"/>
                </a:solidFill>
                <a:highlight>
                  <a:srgbClr val="FDFDFE"/>
                </a:highlight>
                <a:latin typeface="Roboto"/>
                <a:ea typeface="Roboto"/>
                <a:cs typeface="Roboto"/>
                <a:sym typeface="Roboto"/>
              </a:rPr>
              <a:t> es una especificación única del lenguaje HTML la que no tiene versiones, simplemente se actualiza. Si se habla de HTML5, es lo mismo que «HTML moderno» o HTML Living Standard lo único, es que se escribe más corto.</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pic>
        <p:nvPicPr>
          <p:cNvPr id="116" name="Google Shape;116;p23"/>
          <p:cNvPicPr preferRelativeResize="0"/>
          <p:nvPr/>
        </p:nvPicPr>
        <p:blipFill>
          <a:blip r:embed="rId3">
            <a:alphaModFix/>
          </a:blip>
          <a:stretch>
            <a:fillRect/>
          </a:stretch>
        </p:blipFill>
        <p:spPr>
          <a:xfrm>
            <a:off x="1893801" y="558788"/>
            <a:ext cx="5531875" cy="402592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ELEMENTOS DE NIVEL SUPERIOR</a:t>
            </a:r>
            <a:endParaRPr/>
          </a:p>
        </p:txBody>
      </p:sp>
      <p:sp>
        <p:nvSpPr>
          <p:cNvPr id="122" name="Google Shape;122;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sz="1150">
                <a:solidFill>
                  <a:srgbClr val="393A34"/>
                </a:solidFill>
                <a:latin typeface="Courier New"/>
                <a:ea typeface="Courier New"/>
                <a:cs typeface="Courier New"/>
                <a:sym typeface="Courier New"/>
              </a:rPr>
              <a:t>&lt;</a:t>
            </a:r>
            <a:r>
              <a:rPr lang="en" sz="1150">
                <a:solidFill>
                  <a:srgbClr val="00009F"/>
                </a:solidFill>
                <a:latin typeface="Courier New"/>
                <a:ea typeface="Courier New"/>
                <a:cs typeface="Courier New"/>
                <a:sym typeface="Courier New"/>
              </a:rPr>
              <a:t>html </a:t>
            </a:r>
            <a:r>
              <a:rPr lang="en" sz="1150">
                <a:solidFill>
                  <a:srgbClr val="00A4DB"/>
                </a:solidFill>
                <a:latin typeface="Courier New"/>
                <a:ea typeface="Courier New"/>
                <a:cs typeface="Courier New"/>
                <a:sym typeface="Courier New"/>
              </a:rPr>
              <a:t>lang</a:t>
            </a:r>
            <a:r>
              <a:rPr lang="en" sz="1150">
                <a:solidFill>
                  <a:srgbClr val="393A34"/>
                </a:solidFill>
                <a:latin typeface="Courier New"/>
                <a:ea typeface="Courier New"/>
                <a:cs typeface="Courier New"/>
                <a:sym typeface="Courier New"/>
              </a:rPr>
              <a:t>="</a:t>
            </a:r>
            <a:r>
              <a:rPr lang="en" sz="1150">
                <a:solidFill>
                  <a:srgbClr val="E3116C"/>
                </a:solidFill>
                <a:latin typeface="Courier New"/>
                <a:ea typeface="Courier New"/>
                <a:cs typeface="Courier New"/>
                <a:sym typeface="Courier New"/>
              </a:rPr>
              <a:t>ru</a:t>
            </a:r>
            <a:r>
              <a:rPr lang="en" sz="1150">
                <a:solidFill>
                  <a:srgbClr val="393A34"/>
                </a:solidFill>
                <a:latin typeface="Courier New"/>
                <a:ea typeface="Courier New"/>
                <a:cs typeface="Courier New"/>
                <a:sym typeface="Courier New"/>
              </a:rPr>
              <a:t>"&gt;&lt;/</a:t>
            </a:r>
            <a:r>
              <a:rPr lang="en" sz="1150">
                <a:solidFill>
                  <a:srgbClr val="00009F"/>
                </a:solidFill>
                <a:latin typeface="Courier New"/>
                <a:ea typeface="Courier New"/>
                <a:cs typeface="Courier New"/>
                <a:sym typeface="Courier New"/>
              </a:rPr>
              <a:t>html</a:t>
            </a:r>
            <a:r>
              <a:rPr lang="en" sz="1150">
                <a:solidFill>
                  <a:srgbClr val="393A34"/>
                </a:solidFill>
                <a:latin typeface="Courier New"/>
                <a:ea typeface="Courier New"/>
                <a:cs typeface="Courier New"/>
                <a:sym typeface="Courier New"/>
              </a:rPr>
              <a:t>&gt; </a:t>
            </a:r>
            <a:r>
              <a:rPr b="1" lang="en" sz="1150">
                <a:solidFill>
                  <a:srgbClr val="393A34"/>
                </a:solidFill>
                <a:latin typeface="Courier New"/>
                <a:ea typeface="Courier New"/>
                <a:cs typeface="Courier New"/>
                <a:sym typeface="Courier New"/>
              </a:rPr>
              <a:t>=&gt; </a:t>
            </a:r>
            <a:r>
              <a:rPr lang="en" sz="1200">
                <a:solidFill>
                  <a:srgbClr val="1C1E21"/>
                </a:solidFill>
                <a:latin typeface="Roboto"/>
                <a:ea typeface="Roboto"/>
                <a:cs typeface="Roboto"/>
                <a:sym typeface="Roboto"/>
              </a:rPr>
              <a:t>El atributo </a:t>
            </a:r>
            <a:r>
              <a:rPr lang="en" sz="1100">
                <a:solidFill>
                  <a:srgbClr val="1C1E21"/>
                </a:solidFill>
              </a:rPr>
              <a:t>lang</a:t>
            </a:r>
            <a:r>
              <a:rPr lang="en" sz="1200">
                <a:solidFill>
                  <a:srgbClr val="1C1E21"/>
                </a:solidFill>
                <a:latin typeface="Roboto"/>
                <a:ea typeface="Roboto"/>
                <a:cs typeface="Roboto"/>
                <a:sym typeface="Roboto"/>
              </a:rPr>
              <a:t> indica en qué idioma está escrito el texto de la página. Es necesario para las tecnologías de asistencia, como Screenreaders, etc.</a:t>
            </a:r>
            <a:endParaRPr sz="1200">
              <a:solidFill>
                <a:srgbClr val="1C1E21"/>
              </a:solidFill>
              <a:latin typeface="Roboto"/>
              <a:ea typeface="Roboto"/>
              <a:cs typeface="Roboto"/>
              <a:sym typeface="Roboto"/>
            </a:endParaRPr>
          </a:p>
          <a:p>
            <a:pPr indent="0" lvl="0" marL="0" rtl="0" algn="l">
              <a:spcBef>
                <a:spcPts val="1200"/>
              </a:spcBef>
              <a:spcAft>
                <a:spcPts val="0"/>
              </a:spcAft>
              <a:buNone/>
            </a:pPr>
            <a:r>
              <a:rPr lang="en" sz="1150">
                <a:solidFill>
                  <a:srgbClr val="393A34"/>
                </a:solidFill>
                <a:latin typeface="Courier New"/>
                <a:ea typeface="Courier New"/>
                <a:cs typeface="Courier New"/>
                <a:sym typeface="Courier New"/>
              </a:rPr>
              <a:t>&lt;</a:t>
            </a:r>
            <a:r>
              <a:rPr lang="en" sz="1150">
                <a:solidFill>
                  <a:srgbClr val="00009F"/>
                </a:solidFill>
                <a:latin typeface="Courier New"/>
                <a:ea typeface="Courier New"/>
                <a:cs typeface="Courier New"/>
                <a:sym typeface="Courier New"/>
              </a:rPr>
              <a:t>head</a:t>
            </a:r>
            <a:r>
              <a:rPr lang="en" sz="1150">
                <a:solidFill>
                  <a:srgbClr val="393A34"/>
                </a:solidFill>
                <a:latin typeface="Courier New"/>
                <a:ea typeface="Courier New"/>
                <a:cs typeface="Courier New"/>
                <a:sym typeface="Courier New"/>
              </a:rPr>
              <a:t>&gt;</a:t>
            </a:r>
            <a:r>
              <a:rPr i="1" lang="en" sz="1150">
                <a:solidFill>
                  <a:srgbClr val="999988"/>
                </a:solidFill>
                <a:latin typeface="Courier New"/>
                <a:ea typeface="Courier New"/>
                <a:cs typeface="Courier New"/>
                <a:sym typeface="Courier New"/>
              </a:rPr>
              <a:t>&lt;!-- La información interna --&gt;</a:t>
            </a:r>
            <a:r>
              <a:rPr lang="en" sz="1150">
                <a:solidFill>
                  <a:srgbClr val="393A34"/>
                </a:solidFill>
                <a:latin typeface="Courier New"/>
                <a:ea typeface="Courier New"/>
                <a:cs typeface="Courier New"/>
                <a:sym typeface="Courier New"/>
              </a:rPr>
              <a:t>&lt;/</a:t>
            </a:r>
            <a:r>
              <a:rPr lang="en" sz="1150">
                <a:solidFill>
                  <a:srgbClr val="00009F"/>
                </a:solidFill>
                <a:latin typeface="Courier New"/>
                <a:ea typeface="Courier New"/>
                <a:cs typeface="Courier New"/>
                <a:sym typeface="Courier New"/>
              </a:rPr>
              <a:t>head</a:t>
            </a:r>
            <a:r>
              <a:rPr lang="en" sz="1150">
                <a:solidFill>
                  <a:srgbClr val="393A34"/>
                </a:solidFill>
                <a:latin typeface="Courier New"/>
                <a:ea typeface="Courier New"/>
                <a:cs typeface="Courier New"/>
                <a:sym typeface="Courier New"/>
              </a:rPr>
              <a:t>&gt; </a:t>
            </a:r>
            <a:r>
              <a:rPr b="1" lang="en" sz="1150">
                <a:solidFill>
                  <a:srgbClr val="393A34"/>
                </a:solidFill>
                <a:latin typeface="Courier New"/>
                <a:ea typeface="Courier New"/>
                <a:cs typeface="Courier New"/>
                <a:sym typeface="Courier New"/>
              </a:rPr>
              <a:t>=&gt; </a:t>
            </a:r>
            <a:r>
              <a:rPr lang="en" sz="1200">
                <a:solidFill>
                  <a:srgbClr val="1C1E21"/>
                </a:solidFill>
                <a:latin typeface="Roboto"/>
                <a:ea typeface="Roboto"/>
                <a:cs typeface="Roboto"/>
                <a:sym typeface="Roboto"/>
              </a:rPr>
              <a:t>Sirve para guardar la información interna sobre la página: título, descripción, codificación, etc. Toda esta información no aparece en la ventana del navegador, pero contiene datos que indican al navegador cómo manejar la página.</a:t>
            </a:r>
            <a:endParaRPr sz="1200">
              <a:solidFill>
                <a:srgbClr val="1C1E21"/>
              </a:solidFill>
              <a:latin typeface="Roboto"/>
              <a:ea typeface="Roboto"/>
              <a:cs typeface="Roboto"/>
              <a:sym typeface="Roboto"/>
            </a:endParaRPr>
          </a:p>
          <a:p>
            <a:pPr indent="0" lvl="0" marL="0" rtl="0" algn="l">
              <a:spcBef>
                <a:spcPts val="1200"/>
              </a:spcBef>
              <a:spcAft>
                <a:spcPts val="0"/>
              </a:spcAft>
              <a:buNone/>
            </a:pPr>
            <a:r>
              <a:rPr lang="en" sz="1150">
                <a:solidFill>
                  <a:srgbClr val="393A34"/>
                </a:solidFill>
                <a:latin typeface="Courier New"/>
                <a:ea typeface="Courier New"/>
                <a:cs typeface="Courier New"/>
                <a:sym typeface="Courier New"/>
              </a:rPr>
              <a:t> &lt;</a:t>
            </a:r>
            <a:r>
              <a:rPr lang="en" sz="1150">
                <a:solidFill>
                  <a:srgbClr val="00009F"/>
                </a:solidFill>
                <a:latin typeface="Courier New"/>
                <a:ea typeface="Courier New"/>
                <a:cs typeface="Courier New"/>
                <a:sym typeface="Courier New"/>
              </a:rPr>
              <a:t>body</a:t>
            </a:r>
            <a:r>
              <a:rPr lang="en" sz="1150">
                <a:solidFill>
                  <a:srgbClr val="393A34"/>
                </a:solidFill>
                <a:latin typeface="Courier New"/>
                <a:ea typeface="Courier New"/>
                <a:cs typeface="Courier New"/>
                <a:sym typeface="Courier New"/>
              </a:rPr>
              <a:t>&gt;</a:t>
            </a:r>
            <a:r>
              <a:rPr i="1" lang="en" sz="1150">
                <a:solidFill>
                  <a:srgbClr val="999988"/>
                </a:solidFill>
                <a:latin typeface="Courier New"/>
                <a:ea typeface="Courier New"/>
                <a:cs typeface="Courier New"/>
                <a:sym typeface="Courier New"/>
              </a:rPr>
              <a:t>&lt;!-- Contenido --&gt;</a:t>
            </a:r>
            <a:r>
              <a:rPr lang="en" sz="1150">
                <a:solidFill>
                  <a:srgbClr val="393A34"/>
                </a:solidFill>
                <a:latin typeface="Courier New"/>
                <a:ea typeface="Courier New"/>
                <a:cs typeface="Courier New"/>
                <a:sym typeface="Courier New"/>
              </a:rPr>
              <a:t>&lt;/</a:t>
            </a:r>
            <a:r>
              <a:rPr lang="en" sz="1150">
                <a:solidFill>
                  <a:srgbClr val="00009F"/>
                </a:solidFill>
                <a:latin typeface="Courier New"/>
                <a:ea typeface="Courier New"/>
                <a:cs typeface="Courier New"/>
                <a:sym typeface="Courier New"/>
              </a:rPr>
              <a:t>body</a:t>
            </a:r>
            <a:r>
              <a:rPr lang="en" sz="1150">
                <a:solidFill>
                  <a:srgbClr val="393A34"/>
                </a:solidFill>
                <a:latin typeface="Courier New"/>
                <a:ea typeface="Courier New"/>
                <a:cs typeface="Courier New"/>
                <a:sym typeface="Courier New"/>
              </a:rPr>
              <a:t>&gt; </a:t>
            </a:r>
            <a:r>
              <a:rPr b="1" lang="en" sz="1150">
                <a:solidFill>
                  <a:srgbClr val="393A34"/>
                </a:solidFill>
                <a:latin typeface="Courier New"/>
                <a:ea typeface="Courier New"/>
                <a:cs typeface="Courier New"/>
                <a:sym typeface="Courier New"/>
              </a:rPr>
              <a:t>=&gt; </a:t>
            </a:r>
            <a:r>
              <a:rPr lang="en" sz="1200">
                <a:solidFill>
                  <a:srgbClr val="1C1E21"/>
                </a:solidFill>
                <a:latin typeface="Roboto"/>
                <a:ea typeface="Roboto"/>
                <a:cs typeface="Roboto"/>
                <a:sym typeface="Roboto"/>
              </a:rPr>
              <a:t>Contiene el contenido de una página web futura. El contenido que se mostrará en la página debe estar ubicado dentro de esta etiqueta.</a:t>
            </a:r>
            <a:endParaRPr sz="1200">
              <a:solidFill>
                <a:srgbClr val="1C1E21"/>
              </a:solidFill>
              <a:latin typeface="Roboto"/>
              <a:ea typeface="Roboto"/>
              <a:cs typeface="Roboto"/>
              <a:sym typeface="Roboto"/>
            </a:endParaRPr>
          </a:p>
          <a:p>
            <a:pPr indent="0" lvl="0" marL="0" rtl="0" algn="l">
              <a:spcBef>
                <a:spcPts val="1200"/>
              </a:spcBef>
              <a:spcAft>
                <a:spcPts val="0"/>
              </a:spcAft>
              <a:buNone/>
            </a:pPr>
            <a:r>
              <a:rPr lang="en" sz="1150">
                <a:solidFill>
                  <a:srgbClr val="393A34"/>
                </a:solidFill>
                <a:latin typeface="Courier New"/>
                <a:ea typeface="Courier New"/>
                <a:cs typeface="Courier New"/>
                <a:sym typeface="Courier New"/>
              </a:rPr>
              <a:t>&lt;</a:t>
            </a:r>
            <a:r>
              <a:rPr lang="en" sz="1150">
                <a:solidFill>
                  <a:srgbClr val="00009F"/>
                </a:solidFill>
                <a:latin typeface="Courier New"/>
                <a:ea typeface="Courier New"/>
                <a:cs typeface="Courier New"/>
                <a:sym typeface="Courier New"/>
              </a:rPr>
              <a:t>title</a:t>
            </a:r>
            <a:r>
              <a:rPr lang="en" sz="1150">
                <a:solidFill>
                  <a:srgbClr val="393A34"/>
                </a:solidFill>
                <a:latin typeface="Courier New"/>
                <a:ea typeface="Courier New"/>
                <a:cs typeface="Courier New"/>
                <a:sym typeface="Courier New"/>
              </a:rPr>
              <a:t>&gt;¡HTML5 es fácil!&lt;/</a:t>
            </a:r>
            <a:r>
              <a:rPr lang="en" sz="1150">
                <a:solidFill>
                  <a:srgbClr val="00009F"/>
                </a:solidFill>
                <a:latin typeface="Courier New"/>
                <a:ea typeface="Courier New"/>
                <a:cs typeface="Courier New"/>
                <a:sym typeface="Courier New"/>
              </a:rPr>
              <a:t>title</a:t>
            </a:r>
            <a:r>
              <a:rPr lang="en" sz="1150">
                <a:solidFill>
                  <a:srgbClr val="393A34"/>
                </a:solidFill>
                <a:latin typeface="Courier New"/>
                <a:ea typeface="Courier New"/>
                <a:cs typeface="Courier New"/>
                <a:sym typeface="Courier New"/>
              </a:rPr>
              <a:t>&gt; </a:t>
            </a:r>
            <a:r>
              <a:rPr b="1" lang="en" sz="1150">
                <a:solidFill>
                  <a:srgbClr val="393A34"/>
                </a:solidFill>
                <a:latin typeface="Courier New"/>
                <a:ea typeface="Courier New"/>
                <a:cs typeface="Courier New"/>
                <a:sym typeface="Courier New"/>
              </a:rPr>
              <a:t>=&gt; </a:t>
            </a:r>
            <a:r>
              <a:rPr lang="en" sz="1200">
                <a:solidFill>
                  <a:srgbClr val="1C1E21"/>
                </a:solidFill>
                <a:latin typeface="Roboto"/>
                <a:ea typeface="Roboto"/>
                <a:cs typeface="Roboto"/>
                <a:sym typeface="Roboto"/>
              </a:rPr>
              <a:t>El texto colocado dentro de la etiqueta </a:t>
            </a:r>
            <a:r>
              <a:rPr lang="en" sz="1100">
                <a:solidFill>
                  <a:srgbClr val="1C1E21"/>
                </a:solidFill>
              </a:rPr>
              <a:t>&lt;title&gt;</a:t>
            </a:r>
            <a:r>
              <a:rPr lang="en" sz="1200">
                <a:solidFill>
                  <a:srgbClr val="1C1E21"/>
                </a:solidFill>
                <a:latin typeface="Roboto"/>
                <a:ea typeface="Roboto"/>
                <a:cs typeface="Roboto"/>
                <a:sym typeface="Roboto"/>
              </a:rPr>
              <a:t> se muestra en la pestaña del navegador. La longitud del encabezado no debe ser más de 60 caracteres para que quepa completamente en el encabezado. El texto del encabezado debe contener una breve descripción del contenido de la página web.</a:t>
            </a:r>
            <a:endParaRPr b="1" sz="1200">
              <a:solidFill>
                <a:srgbClr val="1C1E21"/>
              </a:solidFill>
              <a:latin typeface="Roboto"/>
              <a:ea typeface="Roboto"/>
              <a:cs typeface="Roboto"/>
              <a:sym typeface="Roboto"/>
            </a:endParaRPr>
          </a:p>
          <a:p>
            <a:pPr indent="0" lvl="0" marL="0" rtl="0" algn="l">
              <a:spcBef>
                <a:spcPts val="1200"/>
              </a:spcBef>
              <a:spcAft>
                <a:spcPts val="0"/>
              </a:spcAft>
              <a:buClr>
                <a:schemeClr val="dk1"/>
              </a:buClr>
              <a:buSzPts val="1100"/>
              <a:buFont typeface="Arial"/>
              <a:buNone/>
            </a:pPr>
            <a:r>
              <a:t/>
            </a:r>
            <a:endParaRPr sz="1200">
              <a:solidFill>
                <a:srgbClr val="1C1E21"/>
              </a:solidFill>
              <a:latin typeface="Roboto"/>
              <a:ea typeface="Roboto"/>
              <a:cs typeface="Roboto"/>
              <a:sym typeface="Roboto"/>
            </a:endParaRPr>
          </a:p>
          <a:p>
            <a:pPr indent="0" lvl="0" marL="0" rtl="0" algn="l">
              <a:spcBef>
                <a:spcPts val="1200"/>
              </a:spcBef>
              <a:spcAft>
                <a:spcPts val="1200"/>
              </a:spcAft>
              <a:buNone/>
            </a:pPr>
            <a:r>
              <a:t/>
            </a:r>
            <a:endParaRPr sz="1200">
              <a:solidFill>
                <a:srgbClr val="1C1E21"/>
              </a:solidFill>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META-TAGS</a:t>
            </a:r>
            <a:endParaRPr/>
          </a:p>
        </p:txBody>
      </p:sp>
      <p:sp>
        <p:nvSpPr>
          <p:cNvPr id="128" name="Google Shape;128;p25"/>
          <p:cNvSpPr txBox="1"/>
          <p:nvPr>
            <p:ph idx="1" type="body"/>
          </p:nvPr>
        </p:nvSpPr>
        <p:spPr>
          <a:xfrm>
            <a:off x="311700" y="1152475"/>
            <a:ext cx="8520600" cy="3416400"/>
          </a:xfrm>
          <a:prstGeom prst="rect">
            <a:avLst/>
          </a:prstGeom>
          <a:noFill/>
        </p:spPr>
        <p:txBody>
          <a:bodyPr anchorCtr="0" anchor="t" bIns="91425" lIns="91425" spcFirstLastPara="1" rIns="91425" wrap="square" tIns="91425">
            <a:normAutofit/>
          </a:bodyPr>
          <a:lstStyle/>
          <a:p>
            <a:pPr indent="0" lvl="0" marL="0" rtl="0" algn="l">
              <a:spcBef>
                <a:spcPts val="0"/>
              </a:spcBef>
              <a:spcAft>
                <a:spcPts val="0"/>
              </a:spcAft>
              <a:buNone/>
            </a:pPr>
            <a:r>
              <a:rPr lang="en" sz="1300">
                <a:solidFill>
                  <a:srgbClr val="1C1E21"/>
                </a:solidFill>
                <a:latin typeface="Roboto"/>
                <a:ea typeface="Roboto"/>
                <a:cs typeface="Roboto"/>
                <a:sym typeface="Roboto"/>
              </a:rPr>
              <a:t>La etiqueta </a:t>
            </a:r>
            <a:r>
              <a:rPr lang="en" sz="1200">
                <a:solidFill>
                  <a:srgbClr val="1C1E21"/>
                </a:solidFill>
              </a:rPr>
              <a:t>&lt;meta&gt;</a:t>
            </a:r>
            <a:r>
              <a:rPr lang="en" sz="1300">
                <a:solidFill>
                  <a:srgbClr val="1C1E21"/>
                </a:solidFill>
                <a:latin typeface="Roboto"/>
                <a:ea typeface="Roboto"/>
                <a:cs typeface="Roboto"/>
                <a:sym typeface="Roboto"/>
              </a:rPr>
              <a:t> se usa para almacenar información destinada al navegador y los motores de búsqueda para establecer la codificación del documento, transmitir información a los motores de búsqueda y más. Puede haber varias etiquetas meta porque llevan la información diferente dependiendo de los atributos utilizados Debe especificar la codificación de la página para que el navegador muestre correctamente el texto. Si no lo hace o si especifica una codificación incorrecta, el navegador puede mostrar jeroglíficos en lugar de caracteres.</a:t>
            </a:r>
            <a:endParaRPr sz="1300">
              <a:solidFill>
                <a:srgbClr val="1C1E21"/>
              </a:solidFill>
              <a:latin typeface="Roboto"/>
              <a:ea typeface="Roboto"/>
              <a:cs typeface="Roboto"/>
              <a:sym typeface="Roboto"/>
            </a:endParaRPr>
          </a:p>
          <a:p>
            <a:pPr indent="0" lvl="0" marL="0" rtl="0" algn="l">
              <a:spcBef>
                <a:spcPts val="1200"/>
              </a:spcBef>
              <a:spcAft>
                <a:spcPts val="0"/>
              </a:spcAft>
              <a:buNone/>
            </a:pPr>
            <a:r>
              <a:rPr lang="en" sz="1150">
                <a:solidFill>
                  <a:srgbClr val="393A34"/>
                </a:solidFill>
                <a:latin typeface="Courier New"/>
                <a:ea typeface="Courier New"/>
                <a:cs typeface="Courier New"/>
                <a:sym typeface="Courier New"/>
              </a:rPr>
              <a:t>&lt;</a:t>
            </a:r>
            <a:r>
              <a:rPr lang="en" sz="1150">
                <a:solidFill>
                  <a:srgbClr val="00009F"/>
                </a:solidFill>
                <a:latin typeface="Courier New"/>
                <a:ea typeface="Courier New"/>
                <a:cs typeface="Courier New"/>
                <a:sym typeface="Courier New"/>
              </a:rPr>
              <a:t>meta </a:t>
            </a:r>
            <a:r>
              <a:rPr lang="en" sz="1150">
                <a:solidFill>
                  <a:srgbClr val="00A4DB"/>
                </a:solidFill>
                <a:latin typeface="Courier New"/>
                <a:ea typeface="Courier New"/>
                <a:cs typeface="Courier New"/>
                <a:sym typeface="Courier New"/>
              </a:rPr>
              <a:t>charset</a:t>
            </a:r>
            <a:r>
              <a:rPr lang="en" sz="1150">
                <a:solidFill>
                  <a:srgbClr val="393A34"/>
                </a:solidFill>
                <a:latin typeface="Courier New"/>
                <a:ea typeface="Courier New"/>
                <a:cs typeface="Courier New"/>
                <a:sym typeface="Courier New"/>
              </a:rPr>
              <a:t>="</a:t>
            </a:r>
            <a:r>
              <a:rPr lang="en" sz="1150">
                <a:solidFill>
                  <a:srgbClr val="E3116C"/>
                </a:solidFill>
                <a:latin typeface="Courier New"/>
                <a:ea typeface="Courier New"/>
                <a:cs typeface="Courier New"/>
                <a:sym typeface="Courier New"/>
              </a:rPr>
              <a:t>utf-8</a:t>
            </a:r>
            <a:r>
              <a:rPr lang="en" sz="1150">
                <a:solidFill>
                  <a:srgbClr val="393A34"/>
                </a:solidFill>
                <a:latin typeface="Courier New"/>
                <a:ea typeface="Courier New"/>
                <a:cs typeface="Courier New"/>
                <a:sym typeface="Courier New"/>
              </a:rPr>
              <a:t>"</a:t>
            </a:r>
            <a:r>
              <a:rPr lang="en" sz="1150">
                <a:solidFill>
                  <a:srgbClr val="00009F"/>
                </a:solidFill>
                <a:latin typeface="Courier New"/>
                <a:ea typeface="Courier New"/>
                <a:cs typeface="Courier New"/>
                <a:sym typeface="Courier New"/>
              </a:rPr>
              <a:t> </a:t>
            </a:r>
            <a:r>
              <a:rPr lang="en" sz="1150">
                <a:solidFill>
                  <a:srgbClr val="393A34"/>
                </a:solidFill>
                <a:latin typeface="Courier New"/>
                <a:ea typeface="Courier New"/>
                <a:cs typeface="Courier New"/>
                <a:sym typeface="Courier New"/>
              </a:rPr>
              <a:t>/&gt;</a:t>
            </a:r>
            <a:endParaRPr sz="1150">
              <a:solidFill>
                <a:srgbClr val="393A34"/>
              </a:solidFill>
              <a:latin typeface="Courier New"/>
              <a:ea typeface="Courier New"/>
              <a:cs typeface="Courier New"/>
              <a:sym typeface="Courier New"/>
            </a:endParaRPr>
          </a:p>
          <a:p>
            <a:pPr indent="0" lvl="0" marL="0" rtl="0" algn="l">
              <a:spcBef>
                <a:spcPts val="1200"/>
              </a:spcBef>
              <a:spcAft>
                <a:spcPts val="0"/>
              </a:spcAft>
              <a:buNone/>
            </a:pPr>
            <a:r>
              <a:rPr lang="en" sz="1150">
                <a:solidFill>
                  <a:srgbClr val="393A34"/>
                </a:solidFill>
                <a:latin typeface="Courier New"/>
                <a:ea typeface="Courier New"/>
                <a:cs typeface="Courier New"/>
                <a:sym typeface="Courier New"/>
              </a:rPr>
              <a:t>&lt;</a:t>
            </a:r>
            <a:r>
              <a:rPr lang="en" sz="1150">
                <a:solidFill>
                  <a:srgbClr val="00009F"/>
                </a:solidFill>
                <a:latin typeface="Courier New"/>
                <a:ea typeface="Courier New"/>
                <a:cs typeface="Courier New"/>
                <a:sym typeface="Courier New"/>
              </a:rPr>
              <a:t>meta </a:t>
            </a:r>
            <a:r>
              <a:rPr lang="en" sz="1150">
                <a:solidFill>
                  <a:srgbClr val="00A4DB"/>
                </a:solidFill>
                <a:highlight>
                  <a:srgbClr val="F6F8FA"/>
                </a:highlight>
                <a:latin typeface="Courier New"/>
                <a:ea typeface="Courier New"/>
                <a:cs typeface="Courier New"/>
                <a:sym typeface="Courier New"/>
              </a:rPr>
              <a:t>name</a:t>
            </a:r>
            <a:r>
              <a:rPr lang="en" sz="1150">
                <a:solidFill>
                  <a:srgbClr val="393A34"/>
                </a:solidFill>
                <a:highlight>
                  <a:srgbClr val="F6F8FA"/>
                </a:highlight>
                <a:latin typeface="Courier New"/>
                <a:ea typeface="Courier New"/>
                <a:cs typeface="Courier New"/>
                <a:sym typeface="Courier New"/>
              </a:rPr>
              <a:t>="</a:t>
            </a:r>
            <a:r>
              <a:rPr lang="en" sz="1150">
                <a:solidFill>
                  <a:srgbClr val="E3116C"/>
                </a:solidFill>
                <a:highlight>
                  <a:srgbClr val="F6F8FA"/>
                </a:highlight>
                <a:latin typeface="Courier New"/>
                <a:ea typeface="Courier New"/>
                <a:cs typeface="Courier New"/>
                <a:sym typeface="Courier New"/>
              </a:rPr>
              <a:t>description</a:t>
            </a:r>
            <a:r>
              <a:rPr lang="en" sz="1150">
                <a:solidFill>
                  <a:srgbClr val="393A34"/>
                </a:solidFill>
                <a:highlight>
                  <a:srgbClr val="F6F8FA"/>
                </a:highlight>
                <a:latin typeface="Courier New"/>
                <a:ea typeface="Courier New"/>
                <a:cs typeface="Courier New"/>
                <a:sym typeface="Courier New"/>
              </a:rPr>
              <a:t>" </a:t>
            </a:r>
            <a:r>
              <a:rPr lang="en" sz="1150">
                <a:solidFill>
                  <a:srgbClr val="00A4DB"/>
                </a:solidFill>
                <a:highlight>
                  <a:srgbClr val="F6F8FA"/>
                </a:highlight>
                <a:latin typeface="Courier New"/>
                <a:ea typeface="Courier New"/>
                <a:cs typeface="Courier New"/>
                <a:sym typeface="Courier New"/>
              </a:rPr>
              <a:t>content</a:t>
            </a:r>
            <a:r>
              <a:rPr lang="en" sz="1150">
                <a:solidFill>
                  <a:srgbClr val="393A34"/>
                </a:solidFill>
                <a:highlight>
                  <a:srgbClr val="F6F8FA"/>
                </a:highlight>
                <a:latin typeface="Courier New"/>
                <a:ea typeface="Courier New"/>
                <a:cs typeface="Courier New"/>
                <a:sym typeface="Courier New"/>
              </a:rPr>
              <a:t>="</a:t>
            </a:r>
            <a:r>
              <a:rPr lang="en" sz="1150">
                <a:solidFill>
                  <a:srgbClr val="E3116C"/>
                </a:solidFill>
                <a:highlight>
                  <a:srgbClr val="F6F8FA"/>
                </a:highlight>
                <a:latin typeface="Courier New"/>
                <a:ea typeface="Courier New"/>
                <a:cs typeface="Courier New"/>
                <a:sym typeface="Courier New"/>
              </a:rPr>
              <a:t>El estudio de los conceptos básicos de HTML5 para principiantes</a:t>
            </a:r>
            <a:r>
              <a:rPr lang="en" sz="1150">
                <a:solidFill>
                  <a:srgbClr val="393A34"/>
                </a:solidFill>
                <a:highlight>
                  <a:srgbClr val="F6F8FA"/>
                </a:highlight>
                <a:latin typeface="Courier New"/>
                <a:ea typeface="Courier New"/>
                <a:cs typeface="Courier New"/>
                <a:sym typeface="Courier New"/>
              </a:rPr>
              <a:t>" /&gt;</a:t>
            </a:r>
            <a:endParaRPr sz="1150">
              <a:solidFill>
                <a:srgbClr val="393A34"/>
              </a:solidFill>
              <a:highlight>
                <a:srgbClr val="F6F8FA"/>
              </a:highlight>
              <a:latin typeface="Courier New"/>
              <a:ea typeface="Courier New"/>
              <a:cs typeface="Courier New"/>
              <a:sym typeface="Courier New"/>
            </a:endParaRPr>
          </a:p>
          <a:p>
            <a:pPr indent="0" lvl="0" marL="0" rtl="0" algn="l">
              <a:spcBef>
                <a:spcPts val="1200"/>
              </a:spcBef>
              <a:spcAft>
                <a:spcPts val="1200"/>
              </a:spcAft>
              <a:buNone/>
            </a:pPr>
            <a:r>
              <a:t/>
            </a:r>
            <a:endParaRPr sz="1150">
              <a:solidFill>
                <a:srgbClr val="393A34"/>
              </a:solidFill>
              <a:highlight>
                <a:srgbClr val="F6F8FA"/>
              </a:highlight>
              <a:latin typeface="Courier New"/>
              <a:ea typeface="Courier New"/>
              <a:cs typeface="Courier New"/>
              <a:sym typeface="Courier New"/>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FLUJO DE DOCUMENTO</a:t>
            </a:r>
            <a:endParaRPr/>
          </a:p>
        </p:txBody>
      </p:sp>
      <p:sp>
        <p:nvSpPr>
          <p:cNvPr id="134" name="Google Shape;134;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35" name="Google Shape;135;p26"/>
          <p:cNvPicPr preferRelativeResize="0"/>
          <p:nvPr/>
        </p:nvPicPr>
        <p:blipFill>
          <a:blip r:embed="rId3">
            <a:alphaModFix/>
          </a:blip>
          <a:stretch>
            <a:fillRect/>
          </a:stretch>
        </p:blipFill>
        <p:spPr>
          <a:xfrm>
            <a:off x="394105" y="1794702"/>
            <a:ext cx="3799867" cy="1123897"/>
          </a:xfrm>
          <a:prstGeom prst="rect">
            <a:avLst/>
          </a:prstGeom>
          <a:noFill/>
          <a:ln>
            <a:noFill/>
          </a:ln>
        </p:spPr>
      </p:pic>
      <p:pic>
        <p:nvPicPr>
          <p:cNvPr id="136" name="Google Shape;136;p26"/>
          <p:cNvPicPr preferRelativeResize="0"/>
          <p:nvPr/>
        </p:nvPicPr>
        <p:blipFill>
          <a:blip r:embed="rId4">
            <a:alphaModFix/>
          </a:blip>
          <a:stretch>
            <a:fillRect/>
          </a:stretch>
        </p:blipFill>
        <p:spPr>
          <a:xfrm>
            <a:off x="311701" y="1152475"/>
            <a:ext cx="3964676" cy="2408350"/>
          </a:xfrm>
          <a:prstGeom prst="rect">
            <a:avLst/>
          </a:prstGeom>
          <a:noFill/>
          <a:ln>
            <a:noFill/>
          </a:ln>
        </p:spPr>
      </p:pic>
      <p:pic>
        <p:nvPicPr>
          <p:cNvPr id="137" name="Google Shape;137;p26"/>
          <p:cNvPicPr preferRelativeResize="0"/>
          <p:nvPr/>
        </p:nvPicPr>
        <p:blipFill>
          <a:blip r:embed="rId3">
            <a:alphaModFix/>
          </a:blip>
          <a:stretch>
            <a:fillRect/>
          </a:stretch>
        </p:blipFill>
        <p:spPr>
          <a:xfrm>
            <a:off x="4381500" y="1152475"/>
            <a:ext cx="4135450" cy="12231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DISEÑO DE TEXTO</a:t>
            </a:r>
            <a:endParaRPr/>
          </a:p>
        </p:txBody>
      </p:sp>
      <p:sp>
        <p:nvSpPr>
          <p:cNvPr id="143" name="Google Shape;143;p27"/>
          <p:cNvSpPr txBox="1"/>
          <p:nvPr>
            <p:ph idx="1" type="body"/>
          </p:nvPr>
        </p:nvSpPr>
        <p:spPr>
          <a:xfrm>
            <a:off x="311700" y="1152475"/>
            <a:ext cx="8520600" cy="61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&lt;p&gt; </a:t>
            </a:r>
            <a:r>
              <a:rPr b="1" lang="en"/>
              <a:t>&lt;h1&gt;</a:t>
            </a:r>
            <a:r>
              <a:rPr lang="en"/>
              <a:t> &lt;h2&gt; &lt;h3&gt; &lt;h4&gt; &lt;h5&gt; &lt;h6&gt; &lt;ol&gt; &lt;ul&gt;</a:t>
            </a:r>
            <a:endParaRPr/>
          </a:p>
        </p:txBody>
      </p:sp>
      <p:sp>
        <p:nvSpPr>
          <p:cNvPr id="144" name="Google Shape;144;p27"/>
          <p:cNvSpPr txBox="1"/>
          <p:nvPr/>
        </p:nvSpPr>
        <p:spPr>
          <a:xfrm>
            <a:off x="2151550" y="1905225"/>
            <a:ext cx="3000000" cy="3016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1150">
                <a:solidFill>
                  <a:srgbClr val="999988"/>
                </a:solidFill>
                <a:highlight>
                  <a:srgbClr val="F6F8FA"/>
                </a:highlight>
                <a:latin typeface="Courier New"/>
                <a:ea typeface="Courier New"/>
                <a:cs typeface="Courier New"/>
                <a:sym typeface="Courier New"/>
              </a:rPr>
              <a:t>&lt;!-- El enlace a un recurso externo se abrirá en la pestaña actual --&gt;</a:t>
            </a:r>
            <a:endParaRPr i="1" sz="1150">
              <a:solidFill>
                <a:srgbClr val="999988"/>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rPr lang="en" sz="1150">
                <a:solidFill>
                  <a:srgbClr val="393A34"/>
                </a:solidFill>
                <a:highlight>
                  <a:srgbClr val="F6F8FA"/>
                </a:highlight>
                <a:latin typeface="Courier New"/>
                <a:ea typeface="Courier New"/>
                <a:cs typeface="Courier New"/>
                <a:sym typeface="Courier New"/>
              </a:rPr>
              <a:t>&lt;</a:t>
            </a:r>
            <a:r>
              <a:rPr lang="en" sz="1150">
                <a:solidFill>
                  <a:srgbClr val="00009F"/>
                </a:solidFill>
                <a:highlight>
                  <a:srgbClr val="F6F8FA"/>
                </a:highlight>
                <a:latin typeface="Courier New"/>
                <a:ea typeface="Courier New"/>
                <a:cs typeface="Courier New"/>
                <a:sym typeface="Courier New"/>
              </a:rPr>
              <a:t>a </a:t>
            </a:r>
            <a:r>
              <a:rPr lang="en" sz="1150">
                <a:solidFill>
                  <a:srgbClr val="00A4DB"/>
                </a:solidFill>
                <a:highlight>
                  <a:srgbClr val="F6F8FA"/>
                </a:highlight>
                <a:latin typeface="Courier New"/>
                <a:ea typeface="Courier New"/>
                <a:cs typeface="Courier New"/>
                <a:sym typeface="Courier New"/>
              </a:rPr>
              <a:t>href</a:t>
            </a:r>
            <a:r>
              <a:rPr lang="en" sz="1150">
                <a:solidFill>
                  <a:srgbClr val="393A34"/>
                </a:solidFill>
                <a:highlight>
                  <a:srgbClr val="F6F8FA"/>
                </a:highlight>
                <a:latin typeface="Courier New"/>
                <a:ea typeface="Courier New"/>
                <a:cs typeface="Courier New"/>
                <a:sym typeface="Courier New"/>
              </a:rPr>
              <a:t>="</a:t>
            </a:r>
            <a:r>
              <a:rPr lang="en" sz="1150">
                <a:solidFill>
                  <a:srgbClr val="E3116C"/>
                </a:solidFill>
                <a:highlight>
                  <a:srgbClr val="F6F8FA"/>
                </a:highlight>
                <a:latin typeface="Courier New"/>
                <a:ea typeface="Courier New"/>
                <a:cs typeface="Courier New"/>
                <a:sym typeface="Courier New"/>
              </a:rPr>
              <a:t>https://www.facebook.com/</a:t>
            </a:r>
            <a:r>
              <a:rPr lang="en" sz="1150">
                <a:solidFill>
                  <a:srgbClr val="393A34"/>
                </a:solidFill>
                <a:highlight>
                  <a:srgbClr val="F6F8FA"/>
                </a:highlight>
                <a:latin typeface="Courier New"/>
                <a:ea typeface="Courier New"/>
                <a:cs typeface="Courier New"/>
                <a:sym typeface="Courier New"/>
              </a:rPr>
              <a:t>"&gt;Facebook&lt;/</a:t>
            </a:r>
            <a:r>
              <a:rPr lang="en" sz="1150">
                <a:solidFill>
                  <a:srgbClr val="00009F"/>
                </a:solidFill>
                <a:highlight>
                  <a:srgbClr val="F6F8FA"/>
                </a:highlight>
                <a:latin typeface="Courier New"/>
                <a:ea typeface="Courier New"/>
                <a:cs typeface="Courier New"/>
                <a:sym typeface="Courier New"/>
              </a:rPr>
              <a:t>a</a:t>
            </a:r>
            <a:r>
              <a:rPr lang="en" sz="1150">
                <a:solidFill>
                  <a:srgbClr val="393A34"/>
                </a:solidFill>
                <a:highlight>
                  <a:srgbClr val="F6F8FA"/>
                </a:highlight>
                <a:latin typeface="Courier New"/>
                <a:ea typeface="Courier New"/>
                <a:cs typeface="Courier New"/>
                <a:sym typeface="Courier New"/>
              </a:rPr>
              <a:t>&gt;</a:t>
            </a:r>
            <a:endParaRPr sz="1150">
              <a:solidFill>
                <a:srgbClr val="393A34"/>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t/>
            </a:r>
            <a:endParaRPr sz="1150">
              <a:solidFill>
                <a:srgbClr val="393A34"/>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rPr i="1" lang="en" sz="1150">
                <a:solidFill>
                  <a:srgbClr val="999988"/>
                </a:solidFill>
                <a:highlight>
                  <a:srgbClr val="F6F8FA"/>
                </a:highlight>
                <a:latin typeface="Courier New"/>
                <a:ea typeface="Courier New"/>
                <a:cs typeface="Courier New"/>
                <a:sym typeface="Courier New"/>
              </a:rPr>
              <a:t>&lt;!-- El enlace a un recurso externo se abrirá en una nueva pestaña --&gt;</a:t>
            </a:r>
            <a:endParaRPr i="1" sz="1150">
              <a:solidFill>
                <a:srgbClr val="999988"/>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rPr lang="en" sz="1150">
                <a:solidFill>
                  <a:srgbClr val="393A34"/>
                </a:solidFill>
                <a:highlight>
                  <a:srgbClr val="F6F8FA"/>
                </a:highlight>
                <a:latin typeface="Courier New"/>
                <a:ea typeface="Courier New"/>
                <a:cs typeface="Courier New"/>
                <a:sym typeface="Courier New"/>
              </a:rPr>
              <a:t>&lt;</a:t>
            </a:r>
            <a:r>
              <a:rPr lang="en" sz="1150">
                <a:solidFill>
                  <a:srgbClr val="00009F"/>
                </a:solidFill>
                <a:highlight>
                  <a:srgbClr val="F6F8FA"/>
                </a:highlight>
                <a:latin typeface="Courier New"/>
                <a:ea typeface="Courier New"/>
                <a:cs typeface="Courier New"/>
                <a:sym typeface="Courier New"/>
              </a:rPr>
              <a:t>a </a:t>
            </a:r>
            <a:r>
              <a:rPr lang="en" sz="1150">
                <a:solidFill>
                  <a:srgbClr val="00A4DB"/>
                </a:solidFill>
                <a:highlight>
                  <a:srgbClr val="F6F8FA"/>
                </a:highlight>
                <a:latin typeface="Courier New"/>
                <a:ea typeface="Courier New"/>
                <a:cs typeface="Courier New"/>
                <a:sym typeface="Courier New"/>
              </a:rPr>
              <a:t>href</a:t>
            </a:r>
            <a:r>
              <a:rPr lang="en" sz="1150">
                <a:solidFill>
                  <a:srgbClr val="393A34"/>
                </a:solidFill>
                <a:highlight>
                  <a:srgbClr val="F6F8FA"/>
                </a:highlight>
                <a:latin typeface="Courier New"/>
                <a:ea typeface="Courier New"/>
                <a:cs typeface="Courier New"/>
                <a:sym typeface="Courier New"/>
              </a:rPr>
              <a:t>="</a:t>
            </a:r>
            <a:r>
              <a:rPr lang="en" sz="1150">
                <a:solidFill>
                  <a:srgbClr val="E3116C"/>
                </a:solidFill>
                <a:highlight>
                  <a:srgbClr val="F6F8FA"/>
                </a:highlight>
                <a:latin typeface="Courier New"/>
                <a:ea typeface="Courier New"/>
                <a:cs typeface="Courier New"/>
                <a:sym typeface="Courier New"/>
              </a:rPr>
              <a:t>https://www.facebook.com/</a:t>
            </a:r>
            <a:r>
              <a:rPr lang="en" sz="1150">
                <a:solidFill>
                  <a:srgbClr val="393A34"/>
                </a:solidFill>
                <a:highlight>
                  <a:srgbClr val="F6F8FA"/>
                </a:highlight>
                <a:latin typeface="Courier New"/>
                <a:ea typeface="Courier New"/>
                <a:cs typeface="Courier New"/>
                <a:sym typeface="Courier New"/>
              </a:rPr>
              <a:t>"</a:t>
            </a:r>
            <a:r>
              <a:rPr lang="en" sz="1150">
                <a:solidFill>
                  <a:srgbClr val="00009F"/>
                </a:solidFill>
                <a:highlight>
                  <a:srgbClr val="F6F8FA"/>
                </a:highlight>
                <a:latin typeface="Courier New"/>
                <a:ea typeface="Courier New"/>
                <a:cs typeface="Courier New"/>
                <a:sym typeface="Courier New"/>
              </a:rPr>
              <a:t> </a:t>
            </a:r>
            <a:r>
              <a:rPr lang="en" sz="1150">
                <a:solidFill>
                  <a:srgbClr val="00A4DB"/>
                </a:solidFill>
                <a:highlight>
                  <a:srgbClr val="F6F8FA"/>
                </a:highlight>
                <a:latin typeface="Courier New"/>
                <a:ea typeface="Courier New"/>
                <a:cs typeface="Courier New"/>
                <a:sym typeface="Courier New"/>
              </a:rPr>
              <a:t>target</a:t>
            </a:r>
            <a:r>
              <a:rPr lang="en" sz="1150">
                <a:solidFill>
                  <a:srgbClr val="393A34"/>
                </a:solidFill>
                <a:highlight>
                  <a:srgbClr val="F6F8FA"/>
                </a:highlight>
                <a:latin typeface="Courier New"/>
                <a:ea typeface="Courier New"/>
                <a:cs typeface="Courier New"/>
                <a:sym typeface="Courier New"/>
              </a:rPr>
              <a:t>="</a:t>
            </a:r>
            <a:r>
              <a:rPr lang="en" sz="1150">
                <a:solidFill>
                  <a:srgbClr val="E3116C"/>
                </a:solidFill>
                <a:highlight>
                  <a:srgbClr val="F6F8FA"/>
                </a:highlight>
                <a:latin typeface="Courier New"/>
                <a:ea typeface="Courier New"/>
                <a:cs typeface="Courier New"/>
                <a:sym typeface="Courier New"/>
              </a:rPr>
              <a:t>_blank</a:t>
            </a:r>
            <a:r>
              <a:rPr lang="en" sz="1150">
                <a:solidFill>
                  <a:srgbClr val="393A34"/>
                </a:solidFill>
                <a:highlight>
                  <a:srgbClr val="F6F8FA"/>
                </a:highlight>
                <a:latin typeface="Courier New"/>
                <a:ea typeface="Courier New"/>
                <a:cs typeface="Courier New"/>
                <a:sym typeface="Courier New"/>
              </a:rPr>
              <a:t>"</a:t>
            </a:r>
            <a:r>
              <a:rPr lang="en" sz="1150">
                <a:solidFill>
                  <a:srgbClr val="00009F"/>
                </a:solidFill>
                <a:highlight>
                  <a:srgbClr val="F6F8FA"/>
                </a:highlight>
                <a:latin typeface="Courier New"/>
                <a:ea typeface="Courier New"/>
                <a:cs typeface="Courier New"/>
                <a:sym typeface="Courier New"/>
              </a:rPr>
              <a:t> </a:t>
            </a:r>
            <a:r>
              <a:rPr lang="en" sz="1150">
                <a:solidFill>
                  <a:srgbClr val="00A4DB"/>
                </a:solidFill>
                <a:highlight>
                  <a:srgbClr val="F6F8FA"/>
                </a:highlight>
                <a:latin typeface="Courier New"/>
                <a:ea typeface="Courier New"/>
                <a:cs typeface="Courier New"/>
                <a:sym typeface="Courier New"/>
              </a:rPr>
              <a:t>rel</a:t>
            </a:r>
            <a:r>
              <a:rPr lang="en" sz="1150">
                <a:solidFill>
                  <a:srgbClr val="393A34"/>
                </a:solidFill>
                <a:highlight>
                  <a:srgbClr val="F6F8FA"/>
                </a:highlight>
                <a:latin typeface="Courier New"/>
                <a:ea typeface="Courier New"/>
                <a:cs typeface="Courier New"/>
                <a:sym typeface="Courier New"/>
              </a:rPr>
              <a:t>="</a:t>
            </a:r>
            <a:r>
              <a:rPr lang="en" sz="1150">
                <a:solidFill>
                  <a:srgbClr val="E3116C"/>
                </a:solidFill>
                <a:highlight>
                  <a:srgbClr val="F6F8FA"/>
                </a:highlight>
                <a:latin typeface="Courier New"/>
                <a:ea typeface="Courier New"/>
                <a:cs typeface="Courier New"/>
                <a:sym typeface="Courier New"/>
              </a:rPr>
              <a:t>noreferrer noopener</a:t>
            </a:r>
            <a:r>
              <a:rPr lang="en" sz="1150">
                <a:solidFill>
                  <a:srgbClr val="393A34"/>
                </a:solidFill>
                <a:highlight>
                  <a:srgbClr val="F6F8FA"/>
                </a:highlight>
                <a:latin typeface="Courier New"/>
                <a:ea typeface="Courier New"/>
                <a:cs typeface="Courier New"/>
                <a:sym typeface="Courier New"/>
              </a:rPr>
              <a:t>"&gt;</a:t>
            </a:r>
            <a:endParaRPr sz="1150">
              <a:solidFill>
                <a:srgbClr val="393A34"/>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rPr lang="en" sz="1150">
                <a:solidFill>
                  <a:srgbClr val="393A34"/>
                </a:solidFill>
                <a:highlight>
                  <a:srgbClr val="F6F8FA"/>
                </a:highlight>
                <a:latin typeface="Courier New"/>
                <a:ea typeface="Courier New"/>
                <a:cs typeface="Courier New"/>
                <a:sym typeface="Courier New"/>
              </a:rPr>
              <a:t> Facebook</a:t>
            </a:r>
            <a:endParaRPr sz="1150">
              <a:solidFill>
                <a:srgbClr val="393A34"/>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rPr lang="en" sz="1150">
                <a:solidFill>
                  <a:srgbClr val="393A34"/>
                </a:solidFill>
                <a:highlight>
                  <a:srgbClr val="F6F8FA"/>
                </a:highlight>
                <a:latin typeface="Courier New"/>
                <a:ea typeface="Courier New"/>
                <a:cs typeface="Courier New"/>
                <a:sym typeface="Courier New"/>
              </a:rPr>
              <a:t>&lt;/</a:t>
            </a:r>
            <a:r>
              <a:rPr lang="en" sz="1150">
                <a:solidFill>
                  <a:srgbClr val="00009F"/>
                </a:solidFill>
                <a:highlight>
                  <a:srgbClr val="F6F8FA"/>
                </a:highlight>
                <a:latin typeface="Courier New"/>
                <a:ea typeface="Courier New"/>
                <a:cs typeface="Courier New"/>
                <a:sym typeface="Courier New"/>
              </a:rPr>
              <a:t>a</a:t>
            </a:r>
            <a:r>
              <a:rPr lang="en" sz="1150">
                <a:solidFill>
                  <a:srgbClr val="393A34"/>
                </a:solidFill>
                <a:highlight>
                  <a:srgbClr val="F6F8FA"/>
                </a:highlight>
                <a:latin typeface="Courier New"/>
                <a:ea typeface="Courier New"/>
                <a:cs typeface="Courier New"/>
                <a:sym typeface="Courier New"/>
              </a:rPr>
              <a:t>&gt;</a:t>
            </a:r>
            <a:endParaRPr/>
          </a:p>
        </p:txBody>
      </p:sp>
      <p:sp>
        <p:nvSpPr>
          <p:cNvPr id="145" name="Google Shape;145;p27"/>
          <p:cNvSpPr txBox="1"/>
          <p:nvPr>
            <p:ph type="title"/>
          </p:nvPr>
        </p:nvSpPr>
        <p:spPr>
          <a:xfrm>
            <a:off x="5939100" y="1905225"/>
            <a:ext cx="28932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95652"/>
              <a:buFont typeface="Arial"/>
              <a:buNone/>
            </a:pPr>
            <a:r>
              <a:rPr i="1" lang="en" sz="1150">
                <a:solidFill>
                  <a:srgbClr val="999988"/>
                </a:solidFill>
                <a:highlight>
                  <a:srgbClr val="F6F8FA"/>
                </a:highlight>
                <a:latin typeface="Courier New"/>
                <a:ea typeface="Courier New"/>
                <a:cs typeface="Courier New"/>
                <a:sym typeface="Courier New"/>
              </a:rPr>
              <a:t>&lt;!-- Enlace de descarga --&gt;</a:t>
            </a:r>
            <a:endParaRPr i="1" sz="1150">
              <a:solidFill>
                <a:srgbClr val="999988"/>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rPr lang="en" sz="1150">
                <a:solidFill>
                  <a:srgbClr val="393A34"/>
                </a:solidFill>
                <a:highlight>
                  <a:srgbClr val="F6F8FA"/>
                </a:highlight>
                <a:latin typeface="Courier New"/>
                <a:ea typeface="Courier New"/>
                <a:cs typeface="Courier New"/>
                <a:sym typeface="Courier New"/>
              </a:rPr>
              <a:t>&lt;</a:t>
            </a:r>
            <a:r>
              <a:rPr lang="en" sz="1150">
                <a:solidFill>
                  <a:srgbClr val="00009F"/>
                </a:solidFill>
                <a:highlight>
                  <a:srgbClr val="F6F8FA"/>
                </a:highlight>
                <a:latin typeface="Courier New"/>
                <a:ea typeface="Courier New"/>
                <a:cs typeface="Courier New"/>
                <a:sym typeface="Courier New"/>
              </a:rPr>
              <a:t>a </a:t>
            </a:r>
            <a:r>
              <a:rPr lang="en" sz="1150">
                <a:solidFill>
                  <a:srgbClr val="00A4DB"/>
                </a:solidFill>
                <a:highlight>
                  <a:srgbClr val="F6F8FA"/>
                </a:highlight>
                <a:latin typeface="Courier New"/>
                <a:ea typeface="Courier New"/>
                <a:cs typeface="Courier New"/>
                <a:sym typeface="Courier New"/>
              </a:rPr>
              <a:t>href</a:t>
            </a:r>
            <a:r>
              <a:rPr lang="en" sz="1150">
                <a:solidFill>
                  <a:srgbClr val="393A34"/>
                </a:solidFill>
                <a:highlight>
                  <a:srgbClr val="F6F8FA"/>
                </a:highlight>
                <a:latin typeface="Courier New"/>
                <a:ea typeface="Courier New"/>
                <a:cs typeface="Courier New"/>
                <a:sym typeface="Courier New"/>
              </a:rPr>
              <a:t>="</a:t>
            </a:r>
            <a:r>
              <a:rPr lang="en" sz="1150">
                <a:solidFill>
                  <a:srgbClr val="E3116C"/>
                </a:solidFill>
                <a:highlight>
                  <a:srgbClr val="F6F8FA"/>
                </a:highlight>
                <a:latin typeface="Courier New"/>
                <a:ea typeface="Courier New"/>
                <a:cs typeface="Courier New"/>
                <a:sym typeface="Courier New"/>
              </a:rPr>
              <a:t>/vía/a/cv.pdf</a:t>
            </a:r>
            <a:r>
              <a:rPr lang="en" sz="1150">
                <a:solidFill>
                  <a:srgbClr val="393A34"/>
                </a:solidFill>
                <a:highlight>
                  <a:srgbClr val="F6F8FA"/>
                </a:highlight>
                <a:latin typeface="Courier New"/>
                <a:ea typeface="Courier New"/>
                <a:cs typeface="Courier New"/>
                <a:sym typeface="Courier New"/>
              </a:rPr>
              <a:t>"</a:t>
            </a:r>
            <a:r>
              <a:rPr lang="en" sz="1150">
                <a:solidFill>
                  <a:srgbClr val="00009F"/>
                </a:solidFill>
                <a:highlight>
                  <a:srgbClr val="F6F8FA"/>
                </a:highlight>
                <a:latin typeface="Courier New"/>
                <a:ea typeface="Courier New"/>
                <a:cs typeface="Courier New"/>
                <a:sym typeface="Courier New"/>
              </a:rPr>
              <a:t> </a:t>
            </a:r>
            <a:r>
              <a:rPr lang="en" sz="1150">
                <a:solidFill>
                  <a:srgbClr val="00A4DB"/>
                </a:solidFill>
                <a:highlight>
                  <a:srgbClr val="F6F8FA"/>
                </a:highlight>
                <a:latin typeface="Courier New"/>
                <a:ea typeface="Courier New"/>
                <a:cs typeface="Courier New"/>
                <a:sym typeface="Courier New"/>
              </a:rPr>
              <a:t>download</a:t>
            </a:r>
            <a:r>
              <a:rPr lang="en" sz="1150">
                <a:solidFill>
                  <a:srgbClr val="393A34"/>
                </a:solidFill>
                <a:highlight>
                  <a:srgbClr val="F6F8FA"/>
                </a:highlight>
                <a:latin typeface="Courier New"/>
                <a:ea typeface="Courier New"/>
                <a:cs typeface="Courier New"/>
                <a:sym typeface="Courier New"/>
              </a:rPr>
              <a:t>&gt;Descargar curriculum vitae&lt;/</a:t>
            </a:r>
            <a:r>
              <a:rPr lang="en" sz="1150">
                <a:solidFill>
                  <a:srgbClr val="00009F"/>
                </a:solidFill>
                <a:highlight>
                  <a:srgbClr val="F6F8FA"/>
                </a:highlight>
                <a:latin typeface="Courier New"/>
                <a:ea typeface="Courier New"/>
                <a:cs typeface="Courier New"/>
                <a:sym typeface="Courier New"/>
              </a:rPr>
              <a:t>a</a:t>
            </a:r>
            <a:r>
              <a:rPr lang="en" sz="1150">
                <a:solidFill>
                  <a:srgbClr val="393A34"/>
                </a:solidFill>
                <a:highlight>
                  <a:srgbClr val="F6F8FA"/>
                </a:highlight>
                <a:latin typeface="Courier New"/>
                <a:ea typeface="Courier New"/>
                <a:cs typeface="Courier New"/>
                <a:sym typeface="Courier New"/>
              </a:rPr>
              <a:t>&gt;</a:t>
            </a:r>
            <a:endParaRPr/>
          </a:p>
        </p:txBody>
      </p:sp>
      <p:sp>
        <p:nvSpPr>
          <p:cNvPr id="146" name="Google Shape;146;p27"/>
          <p:cNvSpPr txBox="1"/>
          <p:nvPr/>
        </p:nvSpPr>
        <p:spPr>
          <a:xfrm>
            <a:off x="5939100" y="2835075"/>
            <a:ext cx="3000000" cy="1954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1150">
                <a:solidFill>
                  <a:srgbClr val="999988"/>
                </a:solidFill>
                <a:highlight>
                  <a:srgbClr val="F6F8FA"/>
                </a:highlight>
                <a:latin typeface="Courier New"/>
                <a:ea typeface="Courier New"/>
                <a:cs typeface="Courier New"/>
                <a:sym typeface="Courier New"/>
              </a:rPr>
              <a:t>&lt;!-- Enlace al número de teléfono --&gt;</a:t>
            </a:r>
            <a:endParaRPr i="1" sz="1150">
              <a:solidFill>
                <a:srgbClr val="999988"/>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rPr lang="en" sz="1150">
                <a:solidFill>
                  <a:srgbClr val="393A34"/>
                </a:solidFill>
                <a:highlight>
                  <a:srgbClr val="F6F8FA"/>
                </a:highlight>
                <a:latin typeface="Courier New"/>
                <a:ea typeface="Courier New"/>
                <a:cs typeface="Courier New"/>
                <a:sym typeface="Courier New"/>
              </a:rPr>
              <a:t>&lt;</a:t>
            </a:r>
            <a:r>
              <a:rPr lang="en" sz="1150">
                <a:solidFill>
                  <a:srgbClr val="00009F"/>
                </a:solidFill>
                <a:highlight>
                  <a:srgbClr val="F6F8FA"/>
                </a:highlight>
                <a:latin typeface="Courier New"/>
                <a:ea typeface="Courier New"/>
                <a:cs typeface="Courier New"/>
                <a:sym typeface="Courier New"/>
              </a:rPr>
              <a:t>a </a:t>
            </a:r>
            <a:r>
              <a:rPr lang="en" sz="1150">
                <a:solidFill>
                  <a:srgbClr val="00A4DB"/>
                </a:solidFill>
                <a:highlight>
                  <a:srgbClr val="F6F8FA"/>
                </a:highlight>
                <a:latin typeface="Courier New"/>
                <a:ea typeface="Courier New"/>
                <a:cs typeface="Courier New"/>
                <a:sym typeface="Courier New"/>
              </a:rPr>
              <a:t>href</a:t>
            </a:r>
            <a:r>
              <a:rPr lang="en" sz="1150">
                <a:solidFill>
                  <a:srgbClr val="393A34"/>
                </a:solidFill>
                <a:highlight>
                  <a:srgbClr val="F6F8FA"/>
                </a:highlight>
                <a:latin typeface="Courier New"/>
                <a:ea typeface="Courier New"/>
                <a:cs typeface="Courier New"/>
                <a:sym typeface="Courier New"/>
              </a:rPr>
              <a:t>="</a:t>
            </a:r>
            <a:r>
              <a:rPr lang="en" sz="1150">
                <a:solidFill>
                  <a:srgbClr val="E3116C"/>
                </a:solidFill>
                <a:highlight>
                  <a:srgbClr val="F6F8FA"/>
                </a:highlight>
                <a:latin typeface="Courier New"/>
                <a:ea typeface="Courier New"/>
                <a:cs typeface="Courier New"/>
                <a:sym typeface="Courier New"/>
              </a:rPr>
              <a:t>tel:+14251234563</a:t>
            </a:r>
            <a:r>
              <a:rPr lang="en" sz="1150">
                <a:solidFill>
                  <a:srgbClr val="393A34"/>
                </a:solidFill>
                <a:highlight>
                  <a:srgbClr val="F6F8FA"/>
                </a:highlight>
                <a:latin typeface="Courier New"/>
                <a:ea typeface="Courier New"/>
                <a:cs typeface="Courier New"/>
                <a:sym typeface="Courier New"/>
              </a:rPr>
              <a:t>"&gt;+1 (425) 123-45-63&lt;/</a:t>
            </a:r>
            <a:r>
              <a:rPr lang="en" sz="1150">
                <a:solidFill>
                  <a:srgbClr val="00009F"/>
                </a:solidFill>
                <a:highlight>
                  <a:srgbClr val="F6F8FA"/>
                </a:highlight>
                <a:latin typeface="Courier New"/>
                <a:ea typeface="Courier New"/>
                <a:cs typeface="Courier New"/>
                <a:sym typeface="Courier New"/>
              </a:rPr>
              <a:t>a</a:t>
            </a:r>
            <a:r>
              <a:rPr lang="en" sz="1150">
                <a:solidFill>
                  <a:srgbClr val="393A34"/>
                </a:solidFill>
                <a:highlight>
                  <a:srgbClr val="F6F8FA"/>
                </a:highlight>
                <a:latin typeface="Courier New"/>
                <a:ea typeface="Courier New"/>
                <a:cs typeface="Courier New"/>
                <a:sym typeface="Courier New"/>
              </a:rPr>
              <a:t>&gt;</a:t>
            </a:r>
            <a:endParaRPr sz="1150">
              <a:solidFill>
                <a:srgbClr val="393A34"/>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t/>
            </a:r>
            <a:endParaRPr sz="1150">
              <a:solidFill>
                <a:srgbClr val="393A34"/>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rPr i="1" lang="en" sz="1150">
                <a:solidFill>
                  <a:srgbClr val="999988"/>
                </a:solidFill>
                <a:highlight>
                  <a:srgbClr val="F6F8FA"/>
                </a:highlight>
                <a:latin typeface="Courier New"/>
                <a:ea typeface="Courier New"/>
                <a:cs typeface="Courier New"/>
                <a:sym typeface="Courier New"/>
              </a:rPr>
              <a:t>&lt;!-- Enlace a la dirección de correo electrónico  --&gt;</a:t>
            </a:r>
            <a:endParaRPr i="1" sz="1150">
              <a:solidFill>
                <a:srgbClr val="999988"/>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rPr lang="en" sz="1150">
                <a:solidFill>
                  <a:srgbClr val="393A34"/>
                </a:solidFill>
                <a:highlight>
                  <a:srgbClr val="F6F8FA"/>
                </a:highlight>
                <a:latin typeface="Courier New"/>
                <a:ea typeface="Courier New"/>
                <a:cs typeface="Courier New"/>
                <a:sym typeface="Courier New"/>
              </a:rPr>
              <a:t>&lt;</a:t>
            </a:r>
            <a:r>
              <a:rPr lang="en" sz="1150">
                <a:solidFill>
                  <a:srgbClr val="00009F"/>
                </a:solidFill>
                <a:highlight>
                  <a:srgbClr val="F6F8FA"/>
                </a:highlight>
                <a:latin typeface="Courier New"/>
                <a:ea typeface="Courier New"/>
                <a:cs typeface="Courier New"/>
                <a:sym typeface="Courier New"/>
              </a:rPr>
              <a:t>a </a:t>
            </a:r>
            <a:r>
              <a:rPr lang="en" sz="1150">
                <a:solidFill>
                  <a:srgbClr val="00A4DB"/>
                </a:solidFill>
                <a:highlight>
                  <a:srgbClr val="F6F8FA"/>
                </a:highlight>
                <a:latin typeface="Courier New"/>
                <a:ea typeface="Courier New"/>
                <a:cs typeface="Courier New"/>
                <a:sym typeface="Courier New"/>
              </a:rPr>
              <a:t>href</a:t>
            </a:r>
            <a:r>
              <a:rPr lang="en" sz="1150">
                <a:solidFill>
                  <a:srgbClr val="393A34"/>
                </a:solidFill>
                <a:highlight>
                  <a:srgbClr val="F6F8FA"/>
                </a:highlight>
                <a:latin typeface="Courier New"/>
                <a:ea typeface="Courier New"/>
                <a:cs typeface="Courier New"/>
                <a:sym typeface="Courier New"/>
              </a:rPr>
              <a:t>="</a:t>
            </a:r>
            <a:r>
              <a:rPr lang="en" sz="1150">
                <a:solidFill>
                  <a:srgbClr val="E3116C"/>
                </a:solidFill>
                <a:highlight>
                  <a:srgbClr val="F6F8FA"/>
                </a:highlight>
                <a:latin typeface="Courier New"/>
                <a:ea typeface="Courier New"/>
                <a:cs typeface="Courier New"/>
                <a:sym typeface="Courier New"/>
              </a:rPr>
              <a:t>mailto:example@mail.ru</a:t>
            </a:r>
            <a:r>
              <a:rPr lang="en" sz="1150">
                <a:solidFill>
                  <a:srgbClr val="393A34"/>
                </a:solidFill>
                <a:highlight>
                  <a:srgbClr val="F6F8FA"/>
                </a:highlight>
                <a:latin typeface="Courier New"/>
                <a:ea typeface="Courier New"/>
                <a:cs typeface="Courier New"/>
                <a:sym typeface="Courier New"/>
              </a:rPr>
              <a:t>"&gt;example@mail.ru&lt;/</a:t>
            </a:r>
            <a:r>
              <a:rPr lang="en" sz="1150">
                <a:solidFill>
                  <a:srgbClr val="00009F"/>
                </a:solidFill>
                <a:highlight>
                  <a:srgbClr val="F6F8FA"/>
                </a:highlight>
                <a:latin typeface="Courier New"/>
                <a:ea typeface="Courier New"/>
                <a:cs typeface="Courier New"/>
                <a:sym typeface="Courier New"/>
              </a:rPr>
              <a:t>a</a:t>
            </a:r>
            <a:r>
              <a:rPr lang="en" sz="1150">
                <a:solidFill>
                  <a:srgbClr val="393A34"/>
                </a:solidFill>
                <a:highlight>
                  <a:srgbClr val="F6F8FA"/>
                </a:highlight>
                <a:latin typeface="Courier New"/>
                <a:ea typeface="Courier New"/>
                <a:cs typeface="Courier New"/>
                <a:sym typeface="Courier New"/>
              </a:rPr>
              <a:t>&gt;</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IMÁGENES</a:t>
            </a:r>
            <a:endParaRPr/>
          </a:p>
        </p:txBody>
      </p:sp>
      <p:sp>
        <p:nvSpPr>
          <p:cNvPr id="152" name="Google Shape;152;p28"/>
          <p:cNvSpPr txBox="1"/>
          <p:nvPr/>
        </p:nvSpPr>
        <p:spPr>
          <a:xfrm>
            <a:off x="311700" y="1143000"/>
            <a:ext cx="7283700" cy="1069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50">
                <a:solidFill>
                  <a:srgbClr val="393A34"/>
                </a:solidFill>
                <a:highlight>
                  <a:srgbClr val="F6F8FA"/>
                </a:highlight>
                <a:latin typeface="Courier New"/>
                <a:ea typeface="Courier New"/>
                <a:cs typeface="Courier New"/>
                <a:sym typeface="Courier New"/>
              </a:rPr>
              <a:t>&lt;</a:t>
            </a:r>
            <a:r>
              <a:rPr lang="en" sz="1150">
                <a:solidFill>
                  <a:srgbClr val="00009F"/>
                </a:solidFill>
                <a:highlight>
                  <a:srgbClr val="F6F8FA"/>
                </a:highlight>
                <a:latin typeface="Courier New"/>
                <a:ea typeface="Courier New"/>
                <a:cs typeface="Courier New"/>
                <a:sym typeface="Courier New"/>
              </a:rPr>
              <a:t>img</a:t>
            </a:r>
            <a:endParaRPr sz="1150">
              <a:solidFill>
                <a:srgbClr val="00009F"/>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rPr lang="en" sz="1150">
                <a:solidFill>
                  <a:srgbClr val="00009F"/>
                </a:solidFill>
                <a:highlight>
                  <a:srgbClr val="F6F8FA"/>
                </a:highlight>
                <a:latin typeface="Courier New"/>
                <a:ea typeface="Courier New"/>
                <a:cs typeface="Courier New"/>
                <a:sym typeface="Courier New"/>
              </a:rPr>
              <a:t> </a:t>
            </a:r>
            <a:r>
              <a:rPr lang="en" sz="1150">
                <a:solidFill>
                  <a:srgbClr val="00A4DB"/>
                </a:solidFill>
                <a:highlight>
                  <a:srgbClr val="F6F8FA"/>
                </a:highlight>
                <a:latin typeface="Courier New"/>
                <a:ea typeface="Courier New"/>
                <a:cs typeface="Courier New"/>
                <a:sym typeface="Courier New"/>
              </a:rPr>
              <a:t>src</a:t>
            </a:r>
            <a:r>
              <a:rPr lang="en" sz="1150">
                <a:solidFill>
                  <a:srgbClr val="393A34"/>
                </a:solidFill>
                <a:highlight>
                  <a:srgbClr val="F6F8FA"/>
                </a:highlight>
                <a:latin typeface="Courier New"/>
                <a:ea typeface="Courier New"/>
                <a:cs typeface="Courier New"/>
                <a:sym typeface="Courier New"/>
              </a:rPr>
              <a:t>="</a:t>
            </a:r>
            <a:r>
              <a:rPr lang="en" sz="1150">
                <a:solidFill>
                  <a:srgbClr val="E3116C"/>
                </a:solidFill>
                <a:highlight>
                  <a:srgbClr val="F6F8FA"/>
                </a:highlight>
                <a:latin typeface="Courier New"/>
                <a:ea typeface="Courier New"/>
                <a:cs typeface="Courier New"/>
                <a:sym typeface="Courier New"/>
              </a:rPr>
              <a:t>https://images.pexels.com/photos/67112/pexels-photo-67112.jpeg</a:t>
            </a:r>
            <a:r>
              <a:rPr lang="en" sz="1150">
                <a:solidFill>
                  <a:srgbClr val="393A34"/>
                </a:solidFill>
                <a:highlight>
                  <a:srgbClr val="F6F8FA"/>
                </a:highlight>
                <a:latin typeface="Courier New"/>
                <a:ea typeface="Courier New"/>
                <a:cs typeface="Courier New"/>
                <a:sym typeface="Courier New"/>
              </a:rPr>
              <a:t>"</a:t>
            </a:r>
            <a:endParaRPr sz="1150">
              <a:solidFill>
                <a:srgbClr val="393A34"/>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rPr lang="en" sz="1150">
                <a:solidFill>
                  <a:srgbClr val="00009F"/>
                </a:solidFill>
                <a:highlight>
                  <a:srgbClr val="F6F8FA"/>
                </a:highlight>
                <a:latin typeface="Courier New"/>
                <a:ea typeface="Courier New"/>
                <a:cs typeface="Courier New"/>
                <a:sym typeface="Courier New"/>
              </a:rPr>
              <a:t> </a:t>
            </a:r>
            <a:r>
              <a:rPr lang="en" sz="1150">
                <a:solidFill>
                  <a:srgbClr val="00A4DB"/>
                </a:solidFill>
                <a:highlight>
                  <a:srgbClr val="F6F8FA"/>
                </a:highlight>
                <a:latin typeface="Courier New"/>
                <a:ea typeface="Courier New"/>
                <a:cs typeface="Courier New"/>
                <a:sym typeface="Courier New"/>
              </a:rPr>
              <a:t>alt</a:t>
            </a:r>
            <a:r>
              <a:rPr lang="en" sz="1150">
                <a:solidFill>
                  <a:srgbClr val="393A34"/>
                </a:solidFill>
                <a:highlight>
                  <a:srgbClr val="F6F8FA"/>
                </a:highlight>
                <a:latin typeface="Courier New"/>
                <a:ea typeface="Courier New"/>
                <a:cs typeface="Courier New"/>
                <a:sym typeface="Courier New"/>
              </a:rPr>
              <a:t>="</a:t>
            </a:r>
            <a:r>
              <a:rPr lang="en" sz="1150">
                <a:solidFill>
                  <a:srgbClr val="E3116C"/>
                </a:solidFill>
                <a:highlight>
                  <a:srgbClr val="F6F8FA"/>
                </a:highlight>
                <a:latin typeface="Courier New"/>
                <a:ea typeface="Courier New"/>
                <a:cs typeface="Courier New"/>
                <a:sym typeface="Courier New"/>
              </a:rPr>
              <a:t>Macbook Air sobre una mesa de madera gris</a:t>
            </a:r>
            <a:r>
              <a:rPr lang="en" sz="1150">
                <a:solidFill>
                  <a:srgbClr val="393A34"/>
                </a:solidFill>
                <a:highlight>
                  <a:srgbClr val="F6F8FA"/>
                </a:highlight>
                <a:latin typeface="Courier New"/>
                <a:ea typeface="Courier New"/>
                <a:cs typeface="Courier New"/>
                <a:sym typeface="Courier New"/>
              </a:rPr>
              <a:t>"</a:t>
            </a:r>
            <a:endParaRPr sz="1150">
              <a:solidFill>
                <a:srgbClr val="393A34"/>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rPr lang="en" sz="1150">
                <a:solidFill>
                  <a:srgbClr val="00009F"/>
                </a:solidFill>
                <a:highlight>
                  <a:srgbClr val="F6F8FA"/>
                </a:highlight>
                <a:latin typeface="Courier New"/>
                <a:ea typeface="Courier New"/>
                <a:cs typeface="Courier New"/>
                <a:sym typeface="Courier New"/>
              </a:rPr>
              <a:t> </a:t>
            </a:r>
            <a:r>
              <a:rPr lang="en" sz="1150">
                <a:solidFill>
                  <a:srgbClr val="00A4DB"/>
                </a:solidFill>
                <a:highlight>
                  <a:srgbClr val="F6F8FA"/>
                </a:highlight>
                <a:latin typeface="Courier New"/>
                <a:ea typeface="Courier New"/>
                <a:cs typeface="Courier New"/>
                <a:sym typeface="Courier New"/>
              </a:rPr>
              <a:t>width</a:t>
            </a:r>
            <a:r>
              <a:rPr lang="en" sz="1150">
                <a:solidFill>
                  <a:srgbClr val="393A34"/>
                </a:solidFill>
                <a:highlight>
                  <a:srgbClr val="F6F8FA"/>
                </a:highlight>
                <a:latin typeface="Courier New"/>
                <a:ea typeface="Courier New"/>
                <a:cs typeface="Courier New"/>
                <a:sym typeface="Courier New"/>
              </a:rPr>
              <a:t>="</a:t>
            </a:r>
            <a:r>
              <a:rPr lang="en" sz="1150">
                <a:solidFill>
                  <a:srgbClr val="E3116C"/>
                </a:solidFill>
                <a:highlight>
                  <a:srgbClr val="F6F8FA"/>
                </a:highlight>
                <a:latin typeface="Courier New"/>
                <a:ea typeface="Courier New"/>
                <a:cs typeface="Courier New"/>
                <a:sym typeface="Courier New"/>
              </a:rPr>
              <a:t>400</a:t>
            </a:r>
            <a:r>
              <a:rPr lang="en" sz="1150">
                <a:solidFill>
                  <a:srgbClr val="393A34"/>
                </a:solidFill>
                <a:highlight>
                  <a:srgbClr val="F6F8FA"/>
                </a:highlight>
                <a:latin typeface="Courier New"/>
                <a:ea typeface="Courier New"/>
                <a:cs typeface="Courier New"/>
                <a:sym typeface="Courier New"/>
              </a:rPr>
              <a:t>"</a:t>
            </a:r>
            <a:endParaRPr sz="1150">
              <a:solidFill>
                <a:srgbClr val="393A34"/>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rPr lang="en" sz="1150">
                <a:solidFill>
                  <a:srgbClr val="393A34"/>
                </a:solidFill>
                <a:highlight>
                  <a:srgbClr val="F6F8FA"/>
                </a:highlight>
                <a:latin typeface="Courier New"/>
                <a:ea typeface="Courier New"/>
                <a:cs typeface="Courier New"/>
                <a:sym typeface="Courier New"/>
              </a:rPr>
              <a:t>/&gt;</a:t>
            </a:r>
            <a:endParaRPr/>
          </a:p>
        </p:txBody>
      </p:sp>
      <p:sp>
        <p:nvSpPr>
          <p:cNvPr id="153" name="Google Shape;153;p28"/>
          <p:cNvSpPr txBox="1"/>
          <p:nvPr/>
        </p:nvSpPr>
        <p:spPr>
          <a:xfrm>
            <a:off x="212925" y="2487700"/>
            <a:ext cx="3000000" cy="230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50">
                <a:solidFill>
                  <a:srgbClr val="393A34"/>
                </a:solidFill>
                <a:highlight>
                  <a:srgbClr val="F6F8FA"/>
                </a:highlight>
                <a:latin typeface="Courier New"/>
                <a:ea typeface="Courier New"/>
                <a:cs typeface="Courier New"/>
                <a:sym typeface="Courier New"/>
              </a:rPr>
              <a:t>&lt;</a:t>
            </a:r>
            <a:r>
              <a:rPr lang="en" sz="1150">
                <a:solidFill>
                  <a:srgbClr val="00009F"/>
                </a:solidFill>
                <a:highlight>
                  <a:srgbClr val="F6F8FA"/>
                </a:highlight>
                <a:latin typeface="Courier New"/>
                <a:ea typeface="Courier New"/>
                <a:cs typeface="Courier New"/>
                <a:sym typeface="Courier New"/>
              </a:rPr>
              <a:t>figure</a:t>
            </a:r>
            <a:r>
              <a:rPr lang="en" sz="1150">
                <a:solidFill>
                  <a:srgbClr val="393A34"/>
                </a:solidFill>
                <a:highlight>
                  <a:srgbClr val="F6F8FA"/>
                </a:highlight>
                <a:latin typeface="Courier New"/>
                <a:ea typeface="Courier New"/>
                <a:cs typeface="Courier New"/>
                <a:sym typeface="Courier New"/>
              </a:rPr>
              <a:t>&gt;</a:t>
            </a:r>
            <a:endParaRPr sz="1150">
              <a:solidFill>
                <a:srgbClr val="393A34"/>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rPr lang="en" sz="1150">
                <a:solidFill>
                  <a:srgbClr val="393A34"/>
                </a:solidFill>
                <a:highlight>
                  <a:srgbClr val="F6F8FA"/>
                </a:highlight>
                <a:latin typeface="Courier New"/>
                <a:ea typeface="Courier New"/>
                <a:cs typeface="Courier New"/>
                <a:sym typeface="Courier New"/>
              </a:rPr>
              <a:t> </a:t>
            </a:r>
            <a:r>
              <a:rPr i="1" lang="en" sz="1150">
                <a:solidFill>
                  <a:srgbClr val="999988"/>
                </a:solidFill>
                <a:highlight>
                  <a:srgbClr val="F6F8FA"/>
                </a:highlight>
                <a:latin typeface="Courier New"/>
                <a:ea typeface="Courier New"/>
                <a:cs typeface="Courier New"/>
                <a:sym typeface="Courier New"/>
              </a:rPr>
              <a:t>&lt;!-- Contenido gráfico arbitrario: foto, gráfico, diagrama, etc. --&gt;</a:t>
            </a:r>
            <a:endParaRPr i="1" sz="1150">
              <a:solidFill>
                <a:srgbClr val="999988"/>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rPr lang="en" sz="1150">
                <a:solidFill>
                  <a:srgbClr val="393A34"/>
                </a:solidFill>
                <a:highlight>
                  <a:srgbClr val="F6F8FA"/>
                </a:highlight>
                <a:latin typeface="Courier New"/>
                <a:ea typeface="Courier New"/>
                <a:cs typeface="Courier New"/>
                <a:sym typeface="Courier New"/>
              </a:rPr>
              <a:t> &lt;</a:t>
            </a:r>
            <a:r>
              <a:rPr lang="en" sz="1150">
                <a:solidFill>
                  <a:srgbClr val="00009F"/>
                </a:solidFill>
                <a:highlight>
                  <a:srgbClr val="F6F8FA"/>
                </a:highlight>
                <a:latin typeface="Courier New"/>
                <a:ea typeface="Courier New"/>
                <a:cs typeface="Courier New"/>
                <a:sym typeface="Courier New"/>
              </a:rPr>
              <a:t>img </a:t>
            </a:r>
            <a:r>
              <a:rPr lang="en" sz="1150">
                <a:solidFill>
                  <a:srgbClr val="00A4DB"/>
                </a:solidFill>
                <a:highlight>
                  <a:srgbClr val="F6F8FA"/>
                </a:highlight>
                <a:latin typeface="Courier New"/>
                <a:ea typeface="Courier New"/>
                <a:cs typeface="Courier New"/>
                <a:sym typeface="Courier New"/>
              </a:rPr>
              <a:t>src</a:t>
            </a:r>
            <a:r>
              <a:rPr lang="en" sz="1150">
                <a:solidFill>
                  <a:srgbClr val="393A34"/>
                </a:solidFill>
                <a:highlight>
                  <a:srgbClr val="F6F8FA"/>
                </a:highlight>
                <a:latin typeface="Courier New"/>
                <a:ea typeface="Courier New"/>
                <a:cs typeface="Courier New"/>
                <a:sym typeface="Courier New"/>
              </a:rPr>
              <a:t>="</a:t>
            </a:r>
            <a:r>
              <a:rPr lang="en" sz="1150">
                <a:solidFill>
                  <a:srgbClr val="E3116C"/>
                </a:solidFill>
                <a:highlight>
                  <a:srgbClr val="F6F8FA"/>
                </a:highlight>
                <a:latin typeface="Courier New"/>
                <a:ea typeface="Courier New"/>
                <a:cs typeface="Courier New"/>
                <a:sym typeface="Courier New"/>
              </a:rPr>
              <a:t>la dirección de la imagen</a:t>
            </a:r>
            <a:r>
              <a:rPr lang="en" sz="1150">
                <a:solidFill>
                  <a:srgbClr val="393A34"/>
                </a:solidFill>
                <a:highlight>
                  <a:srgbClr val="F6F8FA"/>
                </a:highlight>
                <a:latin typeface="Courier New"/>
                <a:ea typeface="Courier New"/>
                <a:cs typeface="Courier New"/>
                <a:sym typeface="Courier New"/>
              </a:rPr>
              <a:t>"</a:t>
            </a:r>
            <a:r>
              <a:rPr lang="en" sz="1150">
                <a:solidFill>
                  <a:srgbClr val="00009F"/>
                </a:solidFill>
                <a:highlight>
                  <a:srgbClr val="F6F8FA"/>
                </a:highlight>
                <a:latin typeface="Courier New"/>
                <a:ea typeface="Courier New"/>
                <a:cs typeface="Courier New"/>
                <a:sym typeface="Courier New"/>
              </a:rPr>
              <a:t> </a:t>
            </a:r>
            <a:r>
              <a:rPr lang="en" sz="1150">
                <a:solidFill>
                  <a:srgbClr val="00A4DB"/>
                </a:solidFill>
                <a:highlight>
                  <a:srgbClr val="F6F8FA"/>
                </a:highlight>
                <a:latin typeface="Courier New"/>
                <a:ea typeface="Courier New"/>
                <a:cs typeface="Courier New"/>
                <a:sym typeface="Courier New"/>
              </a:rPr>
              <a:t>alt</a:t>
            </a:r>
            <a:r>
              <a:rPr lang="en" sz="1150">
                <a:solidFill>
                  <a:srgbClr val="393A34"/>
                </a:solidFill>
                <a:highlight>
                  <a:srgbClr val="F6F8FA"/>
                </a:highlight>
                <a:latin typeface="Courier New"/>
                <a:ea typeface="Courier New"/>
                <a:cs typeface="Courier New"/>
                <a:sym typeface="Courier New"/>
              </a:rPr>
              <a:t>="</a:t>
            </a:r>
            <a:r>
              <a:rPr lang="en" sz="1150">
                <a:solidFill>
                  <a:srgbClr val="E3116C"/>
                </a:solidFill>
                <a:highlight>
                  <a:srgbClr val="F6F8FA"/>
                </a:highlight>
                <a:latin typeface="Courier New"/>
                <a:ea typeface="Courier New"/>
                <a:cs typeface="Courier New"/>
                <a:sym typeface="Courier New"/>
              </a:rPr>
              <a:t>texto alternativo</a:t>
            </a:r>
            <a:r>
              <a:rPr lang="en" sz="1150">
                <a:solidFill>
                  <a:srgbClr val="393A34"/>
                </a:solidFill>
                <a:highlight>
                  <a:srgbClr val="F6F8FA"/>
                </a:highlight>
                <a:latin typeface="Courier New"/>
                <a:ea typeface="Courier New"/>
                <a:cs typeface="Courier New"/>
                <a:sym typeface="Courier New"/>
              </a:rPr>
              <a:t>"</a:t>
            </a:r>
            <a:r>
              <a:rPr lang="en" sz="1150">
                <a:solidFill>
                  <a:srgbClr val="00009F"/>
                </a:solidFill>
                <a:highlight>
                  <a:srgbClr val="F6F8FA"/>
                </a:highlight>
                <a:latin typeface="Courier New"/>
                <a:ea typeface="Courier New"/>
                <a:cs typeface="Courier New"/>
                <a:sym typeface="Courier New"/>
              </a:rPr>
              <a:t> </a:t>
            </a:r>
            <a:r>
              <a:rPr lang="en" sz="1150">
                <a:solidFill>
                  <a:srgbClr val="393A34"/>
                </a:solidFill>
                <a:highlight>
                  <a:srgbClr val="F6F8FA"/>
                </a:highlight>
                <a:latin typeface="Courier New"/>
                <a:ea typeface="Courier New"/>
                <a:cs typeface="Courier New"/>
                <a:sym typeface="Courier New"/>
              </a:rPr>
              <a:t>/&gt;</a:t>
            </a:r>
            <a:endParaRPr sz="1150">
              <a:solidFill>
                <a:srgbClr val="393A34"/>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rPr lang="en" sz="1150">
                <a:solidFill>
                  <a:srgbClr val="393A34"/>
                </a:solidFill>
                <a:highlight>
                  <a:srgbClr val="F6F8FA"/>
                </a:highlight>
                <a:latin typeface="Courier New"/>
                <a:ea typeface="Courier New"/>
                <a:cs typeface="Courier New"/>
                <a:sym typeface="Courier New"/>
              </a:rPr>
              <a:t> &lt;</a:t>
            </a:r>
            <a:r>
              <a:rPr lang="en" sz="1150">
                <a:solidFill>
                  <a:srgbClr val="00009F"/>
                </a:solidFill>
                <a:highlight>
                  <a:srgbClr val="F6F8FA"/>
                </a:highlight>
                <a:latin typeface="Courier New"/>
                <a:ea typeface="Courier New"/>
                <a:cs typeface="Courier New"/>
                <a:sym typeface="Courier New"/>
              </a:rPr>
              <a:t>figcaption</a:t>
            </a:r>
            <a:r>
              <a:rPr lang="en" sz="1150">
                <a:solidFill>
                  <a:srgbClr val="393A34"/>
                </a:solidFill>
                <a:highlight>
                  <a:srgbClr val="F6F8FA"/>
                </a:highlight>
                <a:latin typeface="Courier New"/>
                <a:ea typeface="Courier New"/>
                <a:cs typeface="Courier New"/>
                <a:sym typeface="Courier New"/>
              </a:rPr>
              <a:t>&gt;</a:t>
            </a:r>
            <a:endParaRPr sz="1150">
              <a:solidFill>
                <a:srgbClr val="393A34"/>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rPr lang="en" sz="1150">
                <a:solidFill>
                  <a:srgbClr val="393A34"/>
                </a:solidFill>
                <a:highlight>
                  <a:srgbClr val="F6F8FA"/>
                </a:highlight>
                <a:latin typeface="Courier New"/>
                <a:ea typeface="Courier New"/>
                <a:cs typeface="Courier New"/>
                <a:sym typeface="Courier New"/>
              </a:rPr>
              <a:t>   Texto de la explicación que estará debajo de la imagen</a:t>
            </a:r>
            <a:endParaRPr sz="1150">
              <a:solidFill>
                <a:srgbClr val="393A34"/>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rPr lang="en" sz="1150">
                <a:solidFill>
                  <a:srgbClr val="393A34"/>
                </a:solidFill>
                <a:highlight>
                  <a:srgbClr val="F6F8FA"/>
                </a:highlight>
                <a:latin typeface="Courier New"/>
                <a:ea typeface="Courier New"/>
                <a:cs typeface="Courier New"/>
                <a:sym typeface="Courier New"/>
              </a:rPr>
              <a:t> &lt;/</a:t>
            </a:r>
            <a:r>
              <a:rPr lang="en" sz="1150">
                <a:solidFill>
                  <a:srgbClr val="00009F"/>
                </a:solidFill>
                <a:highlight>
                  <a:srgbClr val="F6F8FA"/>
                </a:highlight>
                <a:latin typeface="Courier New"/>
                <a:ea typeface="Courier New"/>
                <a:cs typeface="Courier New"/>
                <a:sym typeface="Courier New"/>
              </a:rPr>
              <a:t>figcaption</a:t>
            </a:r>
            <a:r>
              <a:rPr lang="en" sz="1150">
                <a:solidFill>
                  <a:srgbClr val="393A34"/>
                </a:solidFill>
                <a:highlight>
                  <a:srgbClr val="F6F8FA"/>
                </a:highlight>
                <a:latin typeface="Courier New"/>
                <a:ea typeface="Courier New"/>
                <a:cs typeface="Courier New"/>
                <a:sym typeface="Courier New"/>
              </a:rPr>
              <a:t>&gt;</a:t>
            </a:r>
            <a:endParaRPr sz="1150">
              <a:solidFill>
                <a:srgbClr val="393A34"/>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rPr lang="en" sz="1150">
                <a:solidFill>
                  <a:srgbClr val="393A34"/>
                </a:solidFill>
                <a:highlight>
                  <a:srgbClr val="F6F8FA"/>
                </a:highlight>
                <a:latin typeface="Courier New"/>
                <a:ea typeface="Courier New"/>
                <a:cs typeface="Courier New"/>
                <a:sym typeface="Courier New"/>
              </a:rPr>
              <a:t>&lt;/</a:t>
            </a:r>
            <a:r>
              <a:rPr lang="en" sz="1150">
                <a:solidFill>
                  <a:srgbClr val="00009F"/>
                </a:solidFill>
                <a:highlight>
                  <a:srgbClr val="F6F8FA"/>
                </a:highlight>
                <a:latin typeface="Courier New"/>
                <a:ea typeface="Courier New"/>
                <a:cs typeface="Courier New"/>
                <a:sym typeface="Courier New"/>
              </a:rPr>
              <a:t>figure</a:t>
            </a:r>
            <a:r>
              <a:rPr lang="en" sz="1150">
                <a:solidFill>
                  <a:srgbClr val="393A34"/>
                </a:solidFill>
                <a:highlight>
                  <a:srgbClr val="F6F8FA"/>
                </a:highlight>
                <a:latin typeface="Courier New"/>
                <a:ea typeface="Courier New"/>
                <a:cs typeface="Courier New"/>
                <a:sym typeface="Courier New"/>
              </a:rPr>
              <a:t>&gt;</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VAMOS AL CODIGO!</a:t>
            </a:r>
            <a:endParaRPr/>
          </a:p>
        </p:txBody>
      </p:sp>
      <p:sp>
        <p:nvSpPr>
          <p:cNvPr id="159" name="Google Shape;159;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500" u="sng">
                <a:solidFill>
                  <a:schemeClr val="hlink"/>
                </a:solidFill>
                <a:hlinkClick r:id="rId3"/>
              </a:rPr>
              <a:t>https://www.figma.com/file/KVpTL2uPCsOFtaBc24rbuF/Barbershop?node-id=0%3A1</a:t>
            </a:r>
            <a:r>
              <a:rPr lang="en" sz="1500"/>
              <a:t> </a:t>
            </a:r>
            <a:endParaRPr sz="1500"/>
          </a:p>
          <a:p>
            <a:pPr indent="0" lvl="0" marL="0" rtl="0" algn="l">
              <a:spcBef>
                <a:spcPts val="1200"/>
              </a:spcBef>
              <a:spcAft>
                <a:spcPts val="1200"/>
              </a:spcAft>
              <a:buNone/>
            </a:pPr>
            <a:r>
              <a:t/>
            </a:r>
            <a:endParaRPr sz="15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200">
                <a:solidFill>
                  <a:srgbClr val="1C1E21"/>
                </a:solidFill>
                <a:latin typeface="Roboto"/>
                <a:ea typeface="Roboto"/>
                <a:cs typeface="Roboto"/>
                <a:sym typeface="Roboto"/>
              </a:rPr>
              <a:t>Las páginas web son el marco principal de Internet. Cada una de las páginas web se basa en tres tecnologías principales.</a:t>
            </a:r>
            <a:endParaRPr sz="3800"/>
          </a:p>
        </p:txBody>
      </p:sp>
      <p:sp>
        <p:nvSpPr>
          <p:cNvPr id="60" name="Google Shape;60;p14"/>
          <p:cNvSpPr txBox="1"/>
          <p:nvPr>
            <p:ph idx="1" type="body"/>
          </p:nvPr>
        </p:nvSpPr>
        <p:spPr>
          <a:xfrm>
            <a:off x="311700" y="1647275"/>
            <a:ext cx="8520600" cy="2921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1200"/>
              </a:spcAft>
              <a:buNone/>
            </a:pPr>
            <a:r>
              <a:rPr lang="en"/>
              <a:t>HTML =&gt; [ </a:t>
            </a:r>
            <a:r>
              <a:rPr lang="en" sz="1100">
                <a:solidFill>
                  <a:srgbClr val="1C1E21"/>
                </a:solidFill>
              </a:rPr>
              <a:t>.html</a:t>
            </a:r>
            <a:r>
              <a:rPr lang="en" sz="1200">
                <a:solidFill>
                  <a:srgbClr val="1C1E21"/>
                </a:solidFill>
                <a:latin typeface="Roboto"/>
                <a:ea typeface="Roboto"/>
                <a:cs typeface="Roboto"/>
                <a:sym typeface="Roboto"/>
              </a:rPr>
              <a:t> </a:t>
            </a:r>
            <a:r>
              <a:rPr lang="en">
                <a:solidFill>
                  <a:srgbClr val="1C1E21"/>
                </a:solidFill>
                <a:latin typeface="Roboto"/>
                <a:ea typeface="Roboto"/>
                <a:cs typeface="Roboto"/>
                <a:sym typeface="Roboto"/>
              </a:rPr>
              <a:t> ]</a:t>
            </a:r>
            <a:br>
              <a:rPr lang="en">
                <a:solidFill>
                  <a:srgbClr val="1C1E21"/>
                </a:solidFill>
                <a:latin typeface="Roboto"/>
                <a:ea typeface="Roboto"/>
                <a:cs typeface="Roboto"/>
                <a:sym typeface="Roboto"/>
              </a:rPr>
            </a:br>
            <a:br>
              <a:rPr lang="en"/>
            </a:br>
            <a:r>
              <a:rPr lang="en"/>
              <a:t>CSS =&gt; [ </a:t>
            </a:r>
            <a:r>
              <a:rPr lang="en" sz="1100">
                <a:solidFill>
                  <a:srgbClr val="1C1E21"/>
                </a:solidFill>
              </a:rPr>
              <a:t>.css </a:t>
            </a:r>
            <a:r>
              <a:rPr lang="en">
                <a:solidFill>
                  <a:srgbClr val="1C1E21"/>
                </a:solidFill>
              </a:rPr>
              <a:t>]</a:t>
            </a:r>
            <a:br>
              <a:rPr lang="en">
                <a:solidFill>
                  <a:srgbClr val="1C1E21"/>
                </a:solidFill>
              </a:rPr>
            </a:br>
            <a:br>
              <a:rPr lang="en"/>
            </a:br>
            <a:r>
              <a:rPr lang="en"/>
              <a:t>JavaScript =&gt; </a:t>
            </a:r>
            <a:r>
              <a:rPr lang="en"/>
              <a:t>[ </a:t>
            </a:r>
            <a:r>
              <a:rPr lang="en" sz="1100">
                <a:solidFill>
                  <a:srgbClr val="1C1E21"/>
                </a:solidFill>
              </a:rPr>
              <a:t>.js </a:t>
            </a:r>
            <a:r>
              <a:rPr lang="en">
                <a:solidFill>
                  <a:srgbClr val="1C1E21"/>
                </a:solidFill>
              </a:rPr>
              <a: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ETIQUETAS HTML</a:t>
            </a:r>
            <a:endParaRPr/>
          </a:p>
        </p:txBody>
      </p:sp>
      <p:sp>
        <p:nvSpPr>
          <p:cNvPr id="66" name="Google Shape;66;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sz="1150">
                <a:solidFill>
                  <a:srgbClr val="393A34"/>
                </a:solidFill>
                <a:highlight>
                  <a:srgbClr val="F6F8FA"/>
                </a:highlight>
                <a:latin typeface="Courier New"/>
                <a:ea typeface="Courier New"/>
                <a:cs typeface="Courier New"/>
                <a:sym typeface="Courier New"/>
              </a:rPr>
              <a:t>&lt;</a:t>
            </a:r>
            <a:r>
              <a:rPr lang="en" sz="1150">
                <a:solidFill>
                  <a:srgbClr val="00009F"/>
                </a:solidFill>
                <a:highlight>
                  <a:srgbClr val="F6F8FA"/>
                </a:highlight>
                <a:latin typeface="Courier New"/>
                <a:ea typeface="Courier New"/>
                <a:cs typeface="Courier New"/>
                <a:sym typeface="Courier New"/>
              </a:rPr>
              <a:t>section</a:t>
            </a:r>
            <a:r>
              <a:rPr lang="en" sz="1150">
                <a:solidFill>
                  <a:srgbClr val="393A34"/>
                </a:solidFill>
                <a:highlight>
                  <a:srgbClr val="F6F8FA"/>
                </a:highlight>
                <a:latin typeface="Courier New"/>
                <a:ea typeface="Courier New"/>
                <a:cs typeface="Courier New"/>
                <a:sym typeface="Courier New"/>
              </a:rPr>
              <a:t>&gt;Sección&lt;/</a:t>
            </a:r>
            <a:r>
              <a:rPr lang="en" sz="1150">
                <a:solidFill>
                  <a:srgbClr val="00009F"/>
                </a:solidFill>
                <a:highlight>
                  <a:srgbClr val="F6F8FA"/>
                </a:highlight>
                <a:latin typeface="Courier New"/>
                <a:ea typeface="Courier New"/>
                <a:cs typeface="Courier New"/>
                <a:sym typeface="Courier New"/>
              </a:rPr>
              <a:t>section</a:t>
            </a:r>
            <a:r>
              <a:rPr lang="en" sz="1150">
                <a:solidFill>
                  <a:srgbClr val="393A34"/>
                </a:solidFill>
                <a:highlight>
                  <a:srgbClr val="F6F8FA"/>
                </a:highlight>
                <a:latin typeface="Courier New"/>
                <a:ea typeface="Courier New"/>
                <a:cs typeface="Courier New"/>
                <a:sym typeface="Courier New"/>
              </a:rPr>
              <a:t>&gt;</a:t>
            </a:r>
            <a:endParaRPr sz="1150">
              <a:solidFill>
                <a:srgbClr val="393A34"/>
              </a:solidFill>
              <a:highlight>
                <a:srgbClr val="F6F8FA"/>
              </a:highlight>
              <a:latin typeface="Courier New"/>
              <a:ea typeface="Courier New"/>
              <a:cs typeface="Courier New"/>
              <a:sym typeface="Courier New"/>
            </a:endParaRPr>
          </a:p>
          <a:p>
            <a:pPr indent="0" lvl="0" marL="0" rtl="0" algn="l">
              <a:spcBef>
                <a:spcPts val="1200"/>
              </a:spcBef>
              <a:spcAft>
                <a:spcPts val="0"/>
              </a:spcAft>
              <a:buClr>
                <a:schemeClr val="dk1"/>
              </a:buClr>
              <a:buSzPts val="1100"/>
              <a:buFont typeface="Arial"/>
              <a:buNone/>
            </a:pPr>
            <a:r>
              <a:rPr lang="en" sz="1150">
                <a:solidFill>
                  <a:srgbClr val="393A34"/>
                </a:solidFill>
                <a:highlight>
                  <a:srgbClr val="F6F8FA"/>
                </a:highlight>
                <a:latin typeface="Courier New"/>
                <a:ea typeface="Courier New"/>
                <a:cs typeface="Courier New"/>
                <a:sym typeface="Courier New"/>
              </a:rPr>
              <a:t>&lt;</a:t>
            </a:r>
            <a:r>
              <a:rPr lang="en" sz="1150">
                <a:solidFill>
                  <a:srgbClr val="00009F"/>
                </a:solidFill>
                <a:highlight>
                  <a:srgbClr val="F6F8FA"/>
                </a:highlight>
                <a:latin typeface="Courier New"/>
                <a:ea typeface="Courier New"/>
                <a:cs typeface="Courier New"/>
                <a:sym typeface="Courier New"/>
              </a:rPr>
              <a:t>p</a:t>
            </a:r>
            <a:r>
              <a:rPr lang="en" sz="1150">
                <a:solidFill>
                  <a:srgbClr val="393A34"/>
                </a:solidFill>
                <a:highlight>
                  <a:srgbClr val="F6F8FA"/>
                </a:highlight>
                <a:latin typeface="Courier New"/>
                <a:ea typeface="Courier New"/>
                <a:cs typeface="Courier New"/>
                <a:sym typeface="Courier New"/>
              </a:rPr>
              <a:t>&gt;Párrafo&lt;/</a:t>
            </a:r>
            <a:r>
              <a:rPr lang="en" sz="1150">
                <a:solidFill>
                  <a:srgbClr val="00009F"/>
                </a:solidFill>
                <a:highlight>
                  <a:srgbClr val="F6F8FA"/>
                </a:highlight>
                <a:latin typeface="Courier New"/>
                <a:ea typeface="Courier New"/>
                <a:cs typeface="Courier New"/>
                <a:sym typeface="Courier New"/>
              </a:rPr>
              <a:t>p</a:t>
            </a:r>
            <a:r>
              <a:rPr lang="en" sz="1150">
                <a:solidFill>
                  <a:srgbClr val="393A34"/>
                </a:solidFill>
                <a:highlight>
                  <a:srgbClr val="F6F8FA"/>
                </a:highlight>
                <a:latin typeface="Courier New"/>
                <a:ea typeface="Courier New"/>
                <a:cs typeface="Courier New"/>
                <a:sym typeface="Courier New"/>
              </a:rPr>
              <a:t>&gt;</a:t>
            </a:r>
            <a:endParaRPr sz="1150">
              <a:solidFill>
                <a:srgbClr val="393A34"/>
              </a:solidFill>
              <a:highlight>
                <a:srgbClr val="F6F8FA"/>
              </a:highlight>
              <a:latin typeface="Courier New"/>
              <a:ea typeface="Courier New"/>
              <a:cs typeface="Courier New"/>
              <a:sym typeface="Courier New"/>
            </a:endParaRPr>
          </a:p>
          <a:p>
            <a:pPr indent="0" lvl="0" marL="0" rtl="0" algn="l">
              <a:spcBef>
                <a:spcPts val="1200"/>
              </a:spcBef>
              <a:spcAft>
                <a:spcPts val="0"/>
              </a:spcAft>
              <a:buClr>
                <a:schemeClr val="dk1"/>
              </a:buClr>
              <a:buSzPts val="1100"/>
              <a:buFont typeface="Arial"/>
              <a:buNone/>
            </a:pPr>
            <a:r>
              <a:rPr lang="en" sz="1150">
                <a:solidFill>
                  <a:srgbClr val="393A34"/>
                </a:solidFill>
                <a:highlight>
                  <a:srgbClr val="F6F8FA"/>
                </a:highlight>
                <a:latin typeface="Courier New"/>
                <a:ea typeface="Courier New"/>
                <a:cs typeface="Courier New"/>
                <a:sym typeface="Courier New"/>
              </a:rPr>
              <a:t>&lt;</a:t>
            </a:r>
            <a:r>
              <a:rPr lang="en" sz="1150">
                <a:solidFill>
                  <a:srgbClr val="00009F"/>
                </a:solidFill>
                <a:highlight>
                  <a:srgbClr val="F6F8FA"/>
                </a:highlight>
                <a:latin typeface="Courier New"/>
                <a:ea typeface="Courier New"/>
                <a:cs typeface="Courier New"/>
                <a:sym typeface="Courier New"/>
              </a:rPr>
              <a:t>a</a:t>
            </a:r>
            <a:r>
              <a:rPr lang="en" sz="1150">
                <a:solidFill>
                  <a:srgbClr val="393A34"/>
                </a:solidFill>
                <a:highlight>
                  <a:srgbClr val="F6F8FA"/>
                </a:highlight>
                <a:latin typeface="Courier New"/>
                <a:ea typeface="Courier New"/>
                <a:cs typeface="Courier New"/>
                <a:sym typeface="Courier New"/>
              </a:rPr>
              <a:t>&gt;Enlace&lt;/</a:t>
            </a:r>
            <a:r>
              <a:rPr lang="en" sz="1150">
                <a:solidFill>
                  <a:srgbClr val="00009F"/>
                </a:solidFill>
                <a:highlight>
                  <a:srgbClr val="F6F8FA"/>
                </a:highlight>
                <a:latin typeface="Courier New"/>
                <a:ea typeface="Courier New"/>
                <a:cs typeface="Courier New"/>
                <a:sym typeface="Courier New"/>
              </a:rPr>
              <a:t>a</a:t>
            </a:r>
            <a:r>
              <a:rPr lang="en" sz="1150">
                <a:solidFill>
                  <a:srgbClr val="393A34"/>
                </a:solidFill>
                <a:highlight>
                  <a:srgbClr val="F6F8FA"/>
                </a:highlight>
                <a:latin typeface="Courier New"/>
                <a:ea typeface="Courier New"/>
                <a:cs typeface="Courier New"/>
                <a:sym typeface="Courier New"/>
              </a:rPr>
              <a:t>&gt;</a:t>
            </a:r>
            <a:endParaRPr sz="1150">
              <a:solidFill>
                <a:srgbClr val="393A34"/>
              </a:solidFill>
              <a:highlight>
                <a:srgbClr val="F6F8FA"/>
              </a:highlight>
              <a:latin typeface="Courier New"/>
              <a:ea typeface="Courier New"/>
              <a:cs typeface="Courier New"/>
              <a:sym typeface="Courier New"/>
            </a:endParaRPr>
          </a:p>
          <a:p>
            <a:pPr indent="0" lvl="0" marL="0" rtl="0" algn="l">
              <a:spcBef>
                <a:spcPts val="1200"/>
              </a:spcBef>
              <a:spcAft>
                <a:spcPts val="0"/>
              </a:spcAft>
              <a:buNone/>
            </a:pPr>
            <a:r>
              <a:rPr lang="en" sz="1150">
                <a:solidFill>
                  <a:srgbClr val="393A34"/>
                </a:solidFill>
                <a:highlight>
                  <a:srgbClr val="F6F8FA"/>
                </a:highlight>
                <a:latin typeface="Courier New"/>
                <a:ea typeface="Courier New"/>
                <a:cs typeface="Courier New"/>
                <a:sym typeface="Courier New"/>
              </a:rPr>
              <a:t>&lt;</a:t>
            </a:r>
            <a:r>
              <a:rPr lang="en" sz="1150">
                <a:solidFill>
                  <a:srgbClr val="00009F"/>
                </a:solidFill>
                <a:highlight>
                  <a:srgbClr val="F6F8FA"/>
                </a:highlight>
                <a:latin typeface="Courier New"/>
                <a:ea typeface="Courier New"/>
                <a:cs typeface="Courier New"/>
                <a:sym typeface="Courier New"/>
              </a:rPr>
              <a:t>button</a:t>
            </a:r>
            <a:r>
              <a:rPr lang="en" sz="1150">
                <a:solidFill>
                  <a:srgbClr val="393A34"/>
                </a:solidFill>
                <a:highlight>
                  <a:srgbClr val="F6F8FA"/>
                </a:highlight>
                <a:latin typeface="Courier New"/>
                <a:ea typeface="Courier New"/>
                <a:cs typeface="Courier New"/>
                <a:sym typeface="Courier New"/>
              </a:rPr>
              <a:t>&gt;Botón&lt;/</a:t>
            </a:r>
            <a:r>
              <a:rPr lang="en" sz="1150">
                <a:solidFill>
                  <a:srgbClr val="00009F"/>
                </a:solidFill>
                <a:highlight>
                  <a:srgbClr val="F6F8FA"/>
                </a:highlight>
                <a:latin typeface="Courier New"/>
                <a:ea typeface="Courier New"/>
                <a:cs typeface="Courier New"/>
                <a:sym typeface="Courier New"/>
              </a:rPr>
              <a:t>button</a:t>
            </a:r>
            <a:r>
              <a:rPr lang="en" sz="1150">
                <a:solidFill>
                  <a:srgbClr val="393A34"/>
                </a:solidFill>
                <a:highlight>
                  <a:srgbClr val="F6F8FA"/>
                </a:highlight>
                <a:latin typeface="Courier New"/>
                <a:ea typeface="Courier New"/>
                <a:cs typeface="Courier New"/>
                <a:sym typeface="Courier New"/>
              </a:rPr>
              <a:t>&gt;</a:t>
            </a:r>
            <a:endParaRPr sz="1150">
              <a:solidFill>
                <a:srgbClr val="393A34"/>
              </a:solidFill>
              <a:highlight>
                <a:srgbClr val="F6F8FA"/>
              </a:highlight>
              <a:latin typeface="Courier New"/>
              <a:ea typeface="Courier New"/>
              <a:cs typeface="Courier New"/>
              <a:sym typeface="Courier New"/>
            </a:endParaRPr>
          </a:p>
          <a:p>
            <a:pPr indent="0" lvl="0" marL="0" rtl="0" algn="l">
              <a:spcBef>
                <a:spcPts val="1200"/>
              </a:spcBef>
              <a:spcAft>
                <a:spcPts val="0"/>
              </a:spcAft>
              <a:buNone/>
            </a:pPr>
            <a:r>
              <a:rPr i="1" lang="en" sz="1150">
                <a:solidFill>
                  <a:srgbClr val="999988"/>
                </a:solidFill>
                <a:highlight>
                  <a:srgbClr val="F6F8FA"/>
                </a:highlight>
                <a:latin typeface="Courier New"/>
                <a:ea typeface="Courier New"/>
                <a:cs typeface="Courier New"/>
                <a:sym typeface="Courier New"/>
              </a:rPr>
              <a:t>&lt;!-- Comentarios. Pueden ser </a:t>
            </a:r>
            <a:br>
              <a:rPr i="1" lang="en" sz="1150">
                <a:solidFill>
                  <a:srgbClr val="999988"/>
                </a:solidFill>
                <a:highlight>
                  <a:srgbClr val="F6F8FA"/>
                </a:highlight>
                <a:latin typeface="Courier New"/>
                <a:ea typeface="Courier New"/>
                <a:cs typeface="Courier New"/>
                <a:sym typeface="Courier New"/>
              </a:rPr>
            </a:br>
            <a:r>
              <a:rPr i="1" lang="en" sz="1150">
                <a:solidFill>
                  <a:srgbClr val="999988"/>
                </a:solidFill>
                <a:highlight>
                  <a:srgbClr val="F6F8FA"/>
                </a:highlight>
                <a:latin typeface="Courier New"/>
                <a:ea typeface="Courier New"/>
                <a:cs typeface="Courier New"/>
                <a:sym typeface="Courier New"/>
              </a:rPr>
              <a:t>Multilinea o no.</a:t>
            </a:r>
            <a:r>
              <a:rPr lang="en" sz="1150">
                <a:solidFill>
                  <a:srgbClr val="393A34"/>
                </a:solidFill>
                <a:highlight>
                  <a:srgbClr val="F6F8FA"/>
                </a:highlight>
                <a:latin typeface="Courier New"/>
                <a:ea typeface="Courier New"/>
                <a:cs typeface="Courier New"/>
                <a:sym typeface="Courier New"/>
              </a:rPr>
              <a:t> </a:t>
            </a:r>
            <a:r>
              <a:rPr i="1" lang="en" sz="1150">
                <a:solidFill>
                  <a:srgbClr val="999988"/>
                </a:solidFill>
                <a:highlight>
                  <a:srgbClr val="F6F8FA"/>
                </a:highlight>
                <a:latin typeface="Courier New"/>
                <a:ea typeface="Courier New"/>
                <a:cs typeface="Courier New"/>
                <a:sym typeface="Courier New"/>
              </a:rPr>
              <a:t>--&gt;</a:t>
            </a:r>
            <a:r>
              <a:rPr i="1" lang="en" sz="1150">
                <a:solidFill>
                  <a:srgbClr val="999988"/>
                </a:solidFill>
                <a:highlight>
                  <a:srgbClr val="F6F8FA"/>
                </a:highlight>
                <a:latin typeface="Courier New"/>
                <a:ea typeface="Courier New"/>
                <a:cs typeface="Courier New"/>
                <a:sym typeface="Courier New"/>
              </a:rPr>
              <a:t> </a:t>
            </a:r>
            <a:br>
              <a:rPr i="1" lang="en" sz="1150">
                <a:solidFill>
                  <a:srgbClr val="999988"/>
                </a:solidFill>
                <a:highlight>
                  <a:srgbClr val="F6F8FA"/>
                </a:highlight>
                <a:latin typeface="Courier New"/>
                <a:ea typeface="Courier New"/>
                <a:cs typeface="Courier New"/>
                <a:sym typeface="Courier New"/>
              </a:rPr>
            </a:br>
            <a:endParaRPr i="1" sz="1150">
              <a:solidFill>
                <a:srgbClr val="999988"/>
              </a:solidFill>
              <a:highlight>
                <a:srgbClr val="F6F8FA"/>
              </a:highlight>
              <a:latin typeface="Courier New"/>
              <a:ea typeface="Courier New"/>
              <a:cs typeface="Courier New"/>
              <a:sym typeface="Courier New"/>
            </a:endParaRPr>
          </a:p>
          <a:p>
            <a:pPr indent="0" lvl="0" marL="0" rtl="0" algn="l">
              <a:spcBef>
                <a:spcPts val="1200"/>
              </a:spcBef>
              <a:spcAft>
                <a:spcPts val="0"/>
              </a:spcAft>
              <a:buNone/>
            </a:pPr>
            <a:r>
              <a:t/>
            </a:r>
            <a:endParaRPr sz="1150">
              <a:solidFill>
                <a:srgbClr val="999988"/>
              </a:solidFill>
              <a:highlight>
                <a:srgbClr val="F6F8FA"/>
              </a:highlight>
              <a:latin typeface="Courier New"/>
              <a:ea typeface="Courier New"/>
              <a:cs typeface="Courier New"/>
              <a:sym typeface="Courier New"/>
            </a:endParaRPr>
          </a:p>
          <a:p>
            <a:pPr indent="0" lvl="0" marL="0" rtl="0" algn="l">
              <a:spcBef>
                <a:spcPts val="1200"/>
              </a:spcBef>
              <a:spcAft>
                <a:spcPts val="1200"/>
              </a:spcAft>
              <a:buNone/>
            </a:pPr>
            <a:r>
              <a:t/>
            </a:r>
            <a:endParaRPr sz="1150">
              <a:solidFill>
                <a:srgbClr val="393A34"/>
              </a:solidFill>
              <a:highlight>
                <a:srgbClr val="F6F8FA"/>
              </a:highlight>
              <a:latin typeface="Courier New"/>
              <a:ea typeface="Courier New"/>
              <a:cs typeface="Courier New"/>
              <a:sym typeface="Courier New"/>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ATRIBUTOS</a:t>
            </a:r>
            <a:endParaRPr/>
          </a:p>
        </p:txBody>
      </p:sp>
      <p:sp>
        <p:nvSpPr>
          <p:cNvPr id="72" name="Google Shape;72;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150">
                <a:solidFill>
                  <a:srgbClr val="393A34"/>
                </a:solidFill>
                <a:highlight>
                  <a:srgbClr val="F6F8FA"/>
                </a:highlight>
                <a:latin typeface="Courier New"/>
                <a:ea typeface="Courier New"/>
                <a:cs typeface="Courier New"/>
                <a:sym typeface="Courier New"/>
              </a:rPr>
              <a:t>&lt;</a:t>
            </a:r>
            <a:r>
              <a:rPr lang="en" sz="1150">
                <a:solidFill>
                  <a:srgbClr val="00009F"/>
                </a:solidFill>
                <a:highlight>
                  <a:srgbClr val="F6F8FA"/>
                </a:highlight>
                <a:latin typeface="Courier New"/>
                <a:ea typeface="Courier New"/>
                <a:cs typeface="Courier New"/>
                <a:sym typeface="Courier New"/>
              </a:rPr>
              <a:t>a </a:t>
            </a:r>
            <a:r>
              <a:rPr lang="en" sz="1150">
                <a:solidFill>
                  <a:srgbClr val="00A4DB"/>
                </a:solidFill>
                <a:highlight>
                  <a:srgbClr val="F6F8FA"/>
                </a:highlight>
                <a:latin typeface="Courier New"/>
                <a:ea typeface="Courier New"/>
                <a:cs typeface="Courier New"/>
                <a:sym typeface="Courier New"/>
              </a:rPr>
              <a:t>href</a:t>
            </a:r>
            <a:r>
              <a:rPr lang="en" sz="1150">
                <a:solidFill>
                  <a:srgbClr val="393A34"/>
                </a:solidFill>
                <a:highlight>
                  <a:srgbClr val="F6F8FA"/>
                </a:highlight>
                <a:latin typeface="Courier New"/>
                <a:ea typeface="Courier New"/>
                <a:cs typeface="Courier New"/>
                <a:sym typeface="Courier New"/>
              </a:rPr>
              <a:t>="</a:t>
            </a:r>
            <a:r>
              <a:rPr lang="en" sz="1150">
                <a:solidFill>
                  <a:srgbClr val="E3116C"/>
                </a:solidFill>
                <a:highlight>
                  <a:srgbClr val="F6F8FA"/>
                </a:highlight>
                <a:latin typeface="Courier New"/>
                <a:ea typeface="Courier New"/>
                <a:cs typeface="Courier New"/>
                <a:sym typeface="Courier New"/>
              </a:rPr>
              <a:t>https://google.com</a:t>
            </a:r>
            <a:r>
              <a:rPr lang="en" sz="1150">
                <a:solidFill>
                  <a:srgbClr val="393A34"/>
                </a:solidFill>
                <a:highlight>
                  <a:srgbClr val="F6F8FA"/>
                </a:highlight>
                <a:latin typeface="Courier New"/>
                <a:ea typeface="Courier New"/>
                <a:cs typeface="Courier New"/>
                <a:sym typeface="Courier New"/>
              </a:rPr>
              <a:t>"</a:t>
            </a:r>
            <a:r>
              <a:rPr lang="en" sz="1150">
                <a:solidFill>
                  <a:srgbClr val="00009F"/>
                </a:solidFill>
                <a:highlight>
                  <a:srgbClr val="F6F8FA"/>
                </a:highlight>
                <a:latin typeface="Courier New"/>
                <a:ea typeface="Courier New"/>
                <a:cs typeface="Courier New"/>
                <a:sym typeface="Courier New"/>
              </a:rPr>
              <a:t> </a:t>
            </a:r>
            <a:r>
              <a:rPr lang="en" sz="1150">
                <a:solidFill>
                  <a:srgbClr val="00A4DB"/>
                </a:solidFill>
                <a:highlight>
                  <a:srgbClr val="F6F8FA"/>
                </a:highlight>
                <a:latin typeface="Courier New"/>
                <a:ea typeface="Courier New"/>
                <a:cs typeface="Courier New"/>
                <a:sym typeface="Courier New"/>
              </a:rPr>
              <a:t>class</a:t>
            </a:r>
            <a:r>
              <a:rPr lang="en" sz="1150">
                <a:solidFill>
                  <a:srgbClr val="393A34"/>
                </a:solidFill>
                <a:highlight>
                  <a:srgbClr val="F6F8FA"/>
                </a:highlight>
                <a:latin typeface="Courier New"/>
                <a:ea typeface="Courier New"/>
                <a:cs typeface="Courier New"/>
                <a:sym typeface="Courier New"/>
              </a:rPr>
              <a:t>="</a:t>
            </a:r>
            <a:r>
              <a:rPr lang="en" sz="1150">
                <a:solidFill>
                  <a:srgbClr val="E3116C"/>
                </a:solidFill>
                <a:highlight>
                  <a:srgbClr val="F6F8FA"/>
                </a:highlight>
                <a:latin typeface="Courier New"/>
                <a:ea typeface="Courier New"/>
                <a:cs typeface="Courier New"/>
                <a:sym typeface="Courier New"/>
              </a:rPr>
              <a:t>link</a:t>
            </a:r>
            <a:r>
              <a:rPr lang="en" sz="1150">
                <a:solidFill>
                  <a:srgbClr val="393A34"/>
                </a:solidFill>
                <a:highlight>
                  <a:srgbClr val="F6F8FA"/>
                </a:highlight>
                <a:latin typeface="Courier New"/>
                <a:ea typeface="Courier New"/>
                <a:cs typeface="Courier New"/>
                <a:sym typeface="Courier New"/>
              </a:rPr>
              <a:t>"&gt;...&lt;/</a:t>
            </a:r>
            <a:r>
              <a:rPr lang="en" sz="1150">
                <a:solidFill>
                  <a:srgbClr val="00009F"/>
                </a:solidFill>
                <a:highlight>
                  <a:srgbClr val="F6F8FA"/>
                </a:highlight>
                <a:latin typeface="Courier New"/>
                <a:ea typeface="Courier New"/>
                <a:cs typeface="Courier New"/>
                <a:sym typeface="Courier New"/>
              </a:rPr>
              <a:t>a</a:t>
            </a:r>
            <a:r>
              <a:rPr lang="en" sz="1150">
                <a:solidFill>
                  <a:srgbClr val="393A34"/>
                </a:solidFill>
                <a:highlight>
                  <a:srgbClr val="F6F8FA"/>
                </a:highlight>
                <a:latin typeface="Courier New"/>
                <a:ea typeface="Courier New"/>
                <a:cs typeface="Courier New"/>
                <a:sym typeface="Courier New"/>
              </a:rPr>
              <a:t>&gt;</a:t>
            </a:r>
            <a:endParaRPr sz="1150">
              <a:solidFill>
                <a:srgbClr val="393A34"/>
              </a:solidFill>
              <a:highlight>
                <a:srgbClr val="F6F8FA"/>
              </a:highlight>
              <a:latin typeface="Courier New"/>
              <a:ea typeface="Courier New"/>
              <a:cs typeface="Courier New"/>
              <a:sym typeface="Courier New"/>
            </a:endParaRPr>
          </a:p>
          <a:p>
            <a:pPr indent="0" lvl="0" marL="0" rtl="0" algn="l">
              <a:spcBef>
                <a:spcPts val="1200"/>
              </a:spcBef>
              <a:spcAft>
                <a:spcPts val="0"/>
              </a:spcAft>
              <a:buClr>
                <a:schemeClr val="dk1"/>
              </a:buClr>
              <a:buSzPts val="1100"/>
              <a:buFont typeface="Arial"/>
              <a:buNone/>
            </a:pPr>
            <a:r>
              <a:t/>
            </a:r>
            <a:endParaRPr sz="1150">
              <a:solidFill>
                <a:srgbClr val="393A34"/>
              </a:solidFill>
              <a:highlight>
                <a:srgbClr val="F6F8FA"/>
              </a:highlight>
              <a:latin typeface="Courier New"/>
              <a:ea typeface="Courier New"/>
              <a:cs typeface="Courier New"/>
              <a:sym typeface="Courier New"/>
            </a:endParaRPr>
          </a:p>
          <a:p>
            <a:pPr indent="0" lvl="0" marL="0" rtl="0" algn="l">
              <a:spcBef>
                <a:spcPts val="1200"/>
              </a:spcBef>
              <a:spcAft>
                <a:spcPts val="0"/>
              </a:spcAft>
              <a:buNone/>
            </a:pPr>
            <a:r>
              <a:rPr lang="en" sz="1150">
                <a:solidFill>
                  <a:srgbClr val="393A34"/>
                </a:solidFill>
                <a:highlight>
                  <a:srgbClr val="F6F8FA"/>
                </a:highlight>
                <a:latin typeface="Courier New"/>
                <a:ea typeface="Courier New"/>
                <a:cs typeface="Courier New"/>
                <a:sym typeface="Courier New"/>
              </a:rPr>
              <a:t>&lt;</a:t>
            </a:r>
            <a:r>
              <a:rPr lang="en" sz="1150">
                <a:solidFill>
                  <a:srgbClr val="00009F"/>
                </a:solidFill>
                <a:highlight>
                  <a:srgbClr val="F6F8FA"/>
                </a:highlight>
                <a:latin typeface="Courier New"/>
                <a:ea typeface="Courier New"/>
                <a:cs typeface="Courier New"/>
                <a:sym typeface="Courier New"/>
              </a:rPr>
              <a:t>img </a:t>
            </a:r>
            <a:r>
              <a:rPr lang="en" sz="1150">
                <a:solidFill>
                  <a:srgbClr val="00A4DB"/>
                </a:solidFill>
                <a:highlight>
                  <a:srgbClr val="F6F8FA"/>
                </a:highlight>
                <a:latin typeface="Courier New"/>
                <a:ea typeface="Courier New"/>
                <a:cs typeface="Courier New"/>
                <a:sym typeface="Courier New"/>
              </a:rPr>
              <a:t>src</a:t>
            </a:r>
            <a:r>
              <a:rPr lang="en" sz="1150">
                <a:solidFill>
                  <a:srgbClr val="393A34"/>
                </a:solidFill>
                <a:highlight>
                  <a:srgbClr val="F6F8FA"/>
                </a:highlight>
                <a:latin typeface="Courier New"/>
                <a:ea typeface="Courier New"/>
                <a:cs typeface="Courier New"/>
                <a:sym typeface="Courier New"/>
              </a:rPr>
              <a:t>="</a:t>
            </a:r>
            <a:r>
              <a:rPr lang="en" sz="1150">
                <a:solidFill>
                  <a:srgbClr val="E3116C"/>
                </a:solidFill>
                <a:highlight>
                  <a:srgbClr val="F6F8FA"/>
                </a:highlight>
                <a:latin typeface="Courier New"/>
                <a:ea typeface="Courier New"/>
                <a:cs typeface="Courier New"/>
                <a:sym typeface="Courier New"/>
              </a:rPr>
              <a:t>cat.jpg</a:t>
            </a:r>
            <a:r>
              <a:rPr lang="en" sz="1150">
                <a:solidFill>
                  <a:srgbClr val="393A34"/>
                </a:solidFill>
                <a:highlight>
                  <a:srgbClr val="F6F8FA"/>
                </a:highlight>
                <a:latin typeface="Courier New"/>
                <a:ea typeface="Courier New"/>
                <a:cs typeface="Courier New"/>
                <a:sym typeface="Courier New"/>
              </a:rPr>
              <a:t>"</a:t>
            </a:r>
            <a:r>
              <a:rPr lang="en" sz="1150">
                <a:solidFill>
                  <a:srgbClr val="00009F"/>
                </a:solidFill>
                <a:highlight>
                  <a:srgbClr val="F6F8FA"/>
                </a:highlight>
                <a:latin typeface="Courier New"/>
                <a:ea typeface="Courier New"/>
                <a:cs typeface="Courier New"/>
                <a:sym typeface="Courier New"/>
              </a:rPr>
              <a:t> </a:t>
            </a:r>
            <a:r>
              <a:rPr lang="en" sz="1150">
                <a:solidFill>
                  <a:srgbClr val="00A4DB"/>
                </a:solidFill>
                <a:highlight>
                  <a:srgbClr val="F6F8FA"/>
                </a:highlight>
                <a:latin typeface="Courier New"/>
                <a:ea typeface="Courier New"/>
                <a:cs typeface="Courier New"/>
                <a:sym typeface="Courier New"/>
              </a:rPr>
              <a:t>alt</a:t>
            </a:r>
            <a:r>
              <a:rPr lang="en" sz="1150">
                <a:solidFill>
                  <a:srgbClr val="393A34"/>
                </a:solidFill>
                <a:highlight>
                  <a:srgbClr val="F6F8FA"/>
                </a:highlight>
                <a:latin typeface="Courier New"/>
                <a:ea typeface="Courier New"/>
                <a:cs typeface="Courier New"/>
                <a:sym typeface="Courier New"/>
              </a:rPr>
              <a:t>="</a:t>
            </a:r>
            <a:r>
              <a:rPr lang="en" sz="1150">
                <a:solidFill>
                  <a:srgbClr val="E3116C"/>
                </a:solidFill>
                <a:highlight>
                  <a:srgbClr val="F6F8FA"/>
                </a:highlight>
                <a:latin typeface="Courier New"/>
                <a:ea typeface="Courier New"/>
                <a:cs typeface="Courier New"/>
                <a:sym typeface="Courier New"/>
              </a:rPr>
              <a:t>cute cat</a:t>
            </a:r>
            <a:r>
              <a:rPr lang="en" sz="1150">
                <a:solidFill>
                  <a:srgbClr val="393A34"/>
                </a:solidFill>
                <a:highlight>
                  <a:srgbClr val="F6F8FA"/>
                </a:highlight>
                <a:latin typeface="Courier New"/>
                <a:ea typeface="Courier New"/>
                <a:cs typeface="Courier New"/>
                <a:sym typeface="Courier New"/>
              </a:rPr>
              <a:t>"</a:t>
            </a:r>
            <a:r>
              <a:rPr lang="en" sz="1150">
                <a:solidFill>
                  <a:srgbClr val="00009F"/>
                </a:solidFill>
                <a:highlight>
                  <a:srgbClr val="F6F8FA"/>
                </a:highlight>
                <a:latin typeface="Courier New"/>
                <a:ea typeface="Courier New"/>
                <a:cs typeface="Courier New"/>
                <a:sym typeface="Courier New"/>
              </a:rPr>
              <a:t> </a:t>
            </a:r>
            <a:r>
              <a:rPr lang="en" sz="1150">
                <a:solidFill>
                  <a:srgbClr val="393A34"/>
                </a:solidFill>
                <a:highlight>
                  <a:srgbClr val="F6F8FA"/>
                </a:highlight>
                <a:latin typeface="Courier New"/>
                <a:ea typeface="Courier New"/>
                <a:cs typeface="Courier New"/>
                <a:sym typeface="Courier New"/>
              </a:rPr>
              <a:t>/&gt;</a:t>
            </a:r>
            <a:endParaRPr sz="1150">
              <a:solidFill>
                <a:srgbClr val="393A34"/>
              </a:solidFill>
              <a:highlight>
                <a:srgbClr val="F6F8FA"/>
              </a:highlight>
              <a:latin typeface="Courier New"/>
              <a:ea typeface="Courier New"/>
              <a:cs typeface="Courier New"/>
              <a:sym typeface="Courier New"/>
            </a:endParaRPr>
          </a:p>
          <a:p>
            <a:pPr indent="0" lvl="0" marL="0" rtl="0" algn="l">
              <a:spcBef>
                <a:spcPts val="1200"/>
              </a:spcBef>
              <a:spcAft>
                <a:spcPts val="0"/>
              </a:spcAft>
              <a:buClr>
                <a:schemeClr val="dk1"/>
              </a:buClr>
              <a:buSzPts val="1100"/>
              <a:buFont typeface="Arial"/>
              <a:buNone/>
            </a:pPr>
            <a:r>
              <a:t/>
            </a:r>
            <a:endParaRPr sz="1150">
              <a:solidFill>
                <a:srgbClr val="393A34"/>
              </a:solidFill>
              <a:highlight>
                <a:srgbClr val="F6F8FA"/>
              </a:highlight>
              <a:latin typeface="Courier New"/>
              <a:ea typeface="Courier New"/>
              <a:cs typeface="Courier New"/>
              <a:sym typeface="Courier New"/>
            </a:endParaRPr>
          </a:p>
          <a:p>
            <a:pPr indent="0" lvl="0" marL="0" rtl="0" algn="l">
              <a:spcBef>
                <a:spcPts val="1200"/>
              </a:spcBef>
              <a:spcAft>
                <a:spcPts val="0"/>
              </a:spcAft>
              <a:buNone/>
            </a:pPr>
            <a:r>
              <a:rPr lang="en" sz="1150">
                <a:solidFill>
                  <a:srgbClr val="393A34"/>
                </a:solidFill>
                <a:highlight>
                  <a:srgbClr val="F6F8FA"/>
                </a:highlight>
                <a:latin typeface="Courier New"/>
                <a:ea typeface="Courier New"/>
                <a:cs typeface="Courier New"/>
                <a:sym typeface="Courier New"/>
              </a:rPr>
              <a:t>&lt;</a:t>
            </a:r>
            <a:r>
              <a:rPr lang="en" sz="1150">
                <a:solidFill>
                  <a:srgbClr val="00009F"/>
                </a:solidFill>
                <a:highlight>
                  <a:srgbClr val="F6F8FA"/>
                </a:highlight>
                <a:latin typeface="Courier New"/>
                <a:ea typeface="Courier New"/>
                <a:cs typeface="Courier New"/>
                <a:sym typeface="Courier New"/>
              </a:rPr>
              <a:t>input </a:t>
            </a:r>
            <a:r>
              <a:rPr lang="en" sz="1150">
                <a:solidFill>
                  <a:srgbClr val="00A4DB"/>
                </a:solidFill>
                <a:highlight>
                  <a:srgbClr val="F6F8FA"/>
                </a:highlight>
                <a:latin typeface="Courier New"/>
                <a:ea typeface="Courier New"/>
                <a:cs typeface="Courier New"/>
                <a:sym typeface="Courier New"/>
              </a:rPr>
              <a:t>type</a:t>
            </a:r>
            <a:r>
              <a:rPr lang="en" sz="1150">
                <a:solidFill>
                  <a:srgbClr val="393A34"/>
                </a:solidFill>
                <a:highlight>
                  <a:srgbClr val="F6F8FA"/>
                </a:highlight>
                <a:latin typeface="Courier New"/>
                <a:ea typeface="Courier New"/>
                <a:cs typeface="Courier New"/>
                <a:sym typeface="Courier New"/>
              </a:rPr>
              <a:t>="</a:t>
            </a:r>
            <a:r>
              <a:rPr lang="en" sz="1150">
                <a:solidFill>
                  <a:srgbClr val="E3116C"/>
                </a:solidFill>
                <a:highlight>
                  <a:srgbClr val="F6F8FA"/>
                </a:highlight>
                <a:latin typeface="Courier New"/>
                <a:ea typeface="Courier New"/>
                <a:cs typeface="Courier New"/>
                <a:sym typeface="Courier New"/>
              </a:rPr>
              <a:t>text</a:t>
            </a:r>
            <a:r>
              <a:rPr lang="en" sz="1150">
                <a:solidFill>
                  <a:srgbClr val="393A34"/>
                </a:solidFill>
                <a:highlight>
                  <a:srgbClr val="F6F8FA"/>
                </a:highlight>
                <a:latin typeface="Courier New"/>
                <a:ea typeface="Courier New"/>
                <a:cs typeface="Courier New"/>
                <a:sym typeface="Courier New"/>
              </a:rPr>
              <a:t>"</a:t>
            </a:r>
            <a:r>
              <a:rPr lang="en" sz="1150">
                <a:solidFill>
                  <a:srgbClr val="00009F"/>
                </a:solidFill>
                <a:highlight>
                  <a:srgbClr val="F6F8FA"/>
                </a:highlight>
                <a:latin typeface="Courier New"/>
                <a:ea typeface="Courier New"/>
                <a:cs typeface="Courier New"/>
                <a:sym typeface="Courier New"/>
              </a:rPr>
              <a:t> </a:t>
            </a:r>
            <a:r>
              <a:rPr lang="en" sz="1150">
                <a:solidFill>
                  <a:srgbClr val="00A4DB"/>
                </a:solidFill>
                <a:highlight>
                  <a:srgbClr val="F6F8FA"/>
                </a:highlight>
                <a:latin typeface="Courier New"/>
                <a:ea typeface="Courier New"/>
                <a:cs typeface="Courier New"/>
                <a:sym typeface="Courier New"/>
              </a:rPr>
              <a:t>name</a:t>
            </a:r>
            <a:r>
              <a:rPr lang="en" sz="1150">
                <a:solidFill>
                  <a:srgbClr val="393A34"/>
                </a:solidFill>
                <a:highlight>
                  <a:srgbClr val="F6F8FA"/>
                </a:highlight>
                <a:latin typeface="Courier New"/>
                <a:ea typeface="Courier New"/>
                <a:cs typeface="Courier New"/>
                <a:sym typeface="Courier New"/>
              </a:rPr>
              <a:t>="</a:t>
            </a:r>
            <a:r>
              <a:rPr lang="en" sz="1150">
                <a:solidFill>
                  <a:srgbClr val="E3116C"/>
                </a:solidFill>
                <a:highlight>
                  <a:srgbClr val="F6F8FA"/>
                </a:highlight>
                <a:latin typeface="Courier New"/>
                <a:ea typeface="Courier New"/>
                <a:cs typeface="Courier New"/>
                <a:sym typeface="Courier New"/>
              </a:rPr>
              <a:t>user_name</a:t>
            </a:r>
            <a:r>
              <a:rPr lang="en" sz="1150">
                <a:solidFill>
                  <a:srgbClr val="393A34"/>
                </a:solidFill>
                <a:highlight>
                  <a:srgbClr val="F6F8FA"/>
                </a:highlight>
                <a:latin typeface="Courier New"/>
                <a:ea typeface="Courier New"/>
                <a:cs typeface="Courier New"/>
                <a:sym typeface="Courier New"/>
              </a:rPr>
              <a:t>"</a:t>
            </a:r>
            <a:r>
              <a:rPr lang="en" sz="1150">
                <a:solidFill>
                  <a:srgbClr val="00009F"/>
                </a:solidFill>
                <a:highlight>
                  <a:srgbClr val="F6F8FA"/>
                </a:highlight>
                <a:latin typeface="Courier New"/>
                <a:ea typeface="Courier New"/>
                <a:cs typeface="Courier New"/>
                <a:sym typeface="Courier New"/>
              </a:rPr>
              <a:t> </a:t>
            </a:r>
            <a:r>
              <a:rPr lang="en" sz="1150">
                <a:solidFill>
                  <a:srgbClr val="393A34"/>
                </a:solidFill>
                <a:highlight>
                  <a:srgbClr val="F6F8FA"/>
                </a:highlight>
                <a:latin typeface="Courier New"/>
                <a:ea typeface="Courier New"/>
                <a:cs typeface="Courier New"/>
                <a:sym typeface="Courier New"/>
              </a:rPr>
              <a:t>/&gt;</a:t>
            </a:r>
            <a:endParaRPr sz="1150">
              <a:solidFill>
                <a:srgbClr val="393A34"/>
              </a:solidFill>
              <a:highlight>
                <a:srgbClr val="F6F8FA"/>
              </a:highlight>
              <a:latin typeface="Courier New"/>
              <a:ea typeface="Courier New"/>
              <a:cs typeface="Courier New"/>
              <a:sym typeface="Courier New"/>
            </a:endParaRPr>
          </a:p>
          <a:p>
            <a:pPr indent="0" lvl="0" marL="0" rtl="0" algn="l">
              <a:spcBef>
                <a:spcPts val="1200"/>
              </a:spcBef>
              <a:spcAft>
                <a:spcPts val="0"/>
              </a:spcAft>
              <a:buClr>
                <a:schemeClr val="dk1"/>
              </a:buClr>
              <a:buSzPts val="1100"/>
              <a:buFont typeface="Arial"/>
              <a:buNone/>
            </a:pPr>
            <a:r>
              <a:t/>
            </a:r>
            <a:endParaRPr sz="1150">
              <a:solidFill>
                <a:srgbClr val="393A34"/>
              </a:solidFill>
              <a:highlight>
                <a:srgbClr val="F6F8FA"/>
              </a:highlight>
              <a:latin typeface="Courier New"/>
              <a:ea typeface="Courier New"/>
              <a:cs typeface="Courier New"/>
              <a:sym typeface="Courier New"/>
            </a:endParaRPr>
          </a:p>
          <a:p>
            <a:pPr indent="0" lvl="0" marL="0" rtl="0" algn="l">
              <a:spcBef>
                <a:spcPts val="1200"/>
              </a:spcBef>
              <a:spcAft>
                <a:spcPts val="0"/>
              </a:spcAft>
              <a:buNone/>
            </a:pPr>
            <a:r>
              <a:rPr lang="en" sz="1150">
                <a:solidFill>
                  <a:srgbClr val="393A34"/>
                </a:solidFill>
                <a:highlight>
                  <a:srgbClr val="F6F8FA"/>
                </a:highlight>
                <a:latin typeface="Courier New"/>
                <a:ea typeface="Courier New"/>
                <a:cs typeface="Courier New"/>
                <a:sym typeface="Courier New"/>
              </a:rPr>
              <a:t>&lt;</a:t>
            </a:r>
            <a:r>
              <a:rPr lang="en" sz="1150">
                <a:solidFill>
                  <a:srgbClr val="00009F"/>
                </a:solidFill>
                <a:highlight>
                  <a:srgbClr val="F6F8FA"/>
                </a:highlight>
                <a:latin typeface="Courier New"/>
                <a:ea typeface="Courier New"/>
                <a:cs typeface="Courier New"/>
                <a:sym typeface="Courier New"/>
              </a:rPr>
              <a:t>button </a:t>
            </a:r>
            <a:r>
              <a:rPr lang="en" sz="1150">
                <a:solidFill>
                  <a:srgbClr val="00A4DB"/>
                </a:solidFill>
                <a:highlight>
                  <a:srgbClr val="F6F8FA"/>
                </a:highlight>
                <a:latin typeface="Courier New"/>
                <a:ea typeface="Courier New"/>
                <a:cs typeface="Courier New"/>
                <a:sym typeface="Courier New"/>
              </a:rPr>
              <a:t>type</a:t>
            </a:r>
            <a:r>
              <a:rPr lang="en" sz="1150">
                <a:solidFill>
                  <a:srgbClr val="393A34"/>
                </a:solidFill>
                <a:highlight>
                  <a:srgbClr val="F6F8FA"/>
                </a:highlight>
                <a:latin typeface="Courier New"/>
                <a:ea typeface="Courier New"/>
                <a:cs typeface="Courier New"/>
                <a:sym typeface="Courier New"/>
              </a:rPr>
              <a:t>="</a:t>
            </a:r>
            <a:r>
              <a:rPr lang="en" sz="1150">
                <a:solidFill>
                  <a:srgbClr val="E3116C"/>
                </a:solidFill>
                <a:highlight>
                  <a:srgbClr val="F6F8FA"/>
                </a:highlight>
                <a:latin typeface="Courier New"/>
                <a:ea typeface="Courier New"/>
                <a:cs typeface="Courier New"/>
                <a:sym typeface="Courier New"/>
              </a:rPr>
              <a:t>submit</a:t>
            </a:r>
            <a:r>
              <a:rPr lang="en" sz="1150">
                <a:solidFill>
                  <a:srgbClr val="393A34"/>
                </a:solidFill>
                <a:highlight>
                  <a:srgbClr val="F6F8FA"/>
                </a:highlight>
                <a:latin typeface="Courier New"/>
                <a:ea typeface="Courier New"/>
                <a:cs typeface="Courier New"/>
                <a:sym typeface="Courier New"/>
              </a:rPr>
              <a:t>"&gt;...&lt;/</a:t>
            </a:r>
            <a:r>
              <a:rPr lang="en" sz="1150">
                <a:solidFill>
                  <a:srgbClr val="00009F"/>
                </a:solidFill>
                <a:highlight>
                  <a:srgbClr val="F6F8FA"/>
                </a:highlight>
                <a:latin typeface="Courier New"/>
                <a:ea typeface="Courier New"/>
                <a:cs typeface="Courier New"/>
                <a:sym typeface="Courier New"/>
              </a:rPr>
              <a:t>button</a:t>
            </a:r>
            <a:r>
              <a:rPr lang="en" sz="1150">
                <a:solidFill>
                  <a:srgbClr val="393A34"/>
                </a:solidFill>
                <a:highlight>
                  <a:srgbClr val="F6F8FA"/>
                </a:highlight>
                <a:latin typeface="Courier New"/>
                <a:ea typeface="Courier New"/>
                <a:cs typeface="Courier New"/>
                <a:sym typeface="Courier New"/>
              </a:rPr>
              <a:t>&gt;</a:t>
            </a:r>
            <a:endParaRPr sz="1150">
              <a:solidFill>
                <a:srgbClr val="393A34"/>
              </a:solidFill>
              <a:highlight>
                <a:srgbClr val="F6F8FA"/>
              </a:highlight>
              <a:latin typeface="Courier New"/>
              <a:ea typeface="Courier New"/>
              <a:cs typeface="Courier New"/>
              <a:sym typeface="Courier New"/>
            </a:endParaRPr>
          </a:p>
          <a:p>
            <a:pPr indent="0" lvl="0" marL="0" rtl="0" algn="l">
              <a:spcBef>
                <a:spcPts val="1200"/>
              </a:spcBef>
              <a:spcAft>
                <a:spcPts val="0"/>
              </a:spcAft>
              <a:buClr>
                <a:schemeClr val="dk1"/>
              </a:buClr>
              <a:buSzPts val="1100"/>
              <a:buFont typeface="Arial"/>
              <a:buNone/>
            </a:pPr>
            <a:r>
              <a:t/>
            </a:r>
            <a:endParaRPr sz="1150">
              <a:solidFill>
                <a:srgbClr val="393A34"/>
              </a:solidFill>
              <a:highlight>
                <a:srgbClr val="F6F8FA"/>
              </a:highlight>
              <a:latin typeface="Courier New"/>
              <a:ea typeface="Courier New"/>
              <a:cs typeface="Courier New"/>
              <a:sym typeface="Courier New"/>
            </a:endParaRPr>
          </a:p>
          <a:p>
            <a:pPr indent="0" lvl="0" marL="0" rtl="0" algn="l">
              <a:spcBef>
                <a:spcPts val="1200"/>
              </a:spcBef>
              <a:spcAft>
                <a:spcPts val="1200"/>
              </a:spcAft>
              <a:buNone/>
            </a:pPr>
            <a:r>
              <a:rPr lang="en" sz="1150">
                <a:solidFill>
                  <a:srgbClr val="393A34"/>
                </a:solidFill>
                <a:highlight>
                  <a:srgbClr val="F6F8FA"/>
                </a:highlight>
                <a:latin typeface="Courier New"/>
                <a:ea typeface="Courier New"/>
                <a:cs typeface="Courier New"/>
                <a:sym typeface="Courier New"/>
              </a:rPr>
              <a:t>&lt;</a:t>
            </a:r>
            <a:r>
              <a:rPr lang="en" sz="1150">
                <a:solidFill>
                  <a:srgbClr val="00009F"/>
                </a:solidFill>
                <a:highlight>
                  <a:srgbClr val="F6F8FA"/>
                </a:highlight>
                <a:latin typeface="Courier New"/>
                <a:ea typeface="Courier New"/>
                <a:cs typeface="Courier New"/>
                <a:sym typeface="Courier New"/>
              </a:rPr>
              <a:t>p </a:t>
            </a:r>
            <a:r>
              <a:rPr lang="en" sz="1150">
                <a:solidFill>
                  <a:srgbClr val="00A4DB"/>
                </a:solidFill>
                <a:highlight>
                  <a:srgbClr val="F6F8FA"/>
                </a:highlight>
                <a:latin typeface="Courier New"/>
                <a:ea typeface="Courier New"/>
                <a:cs typeface="Courier New"/>
                <a:sym typeface="Courier New"/>
              </a:rPr>
              <a:t>class</a:t>
            </a:r>
            <a:r>
              <a:rPr lang="en" sz="1150">
                <a:solidFill>
                  <a:srgbClr val="393A34"/>
                </a:solidFill>
                <a:highlight>
                  <a:srgbClr val="F6F8FA"/>
                </a:highlight>
                <a:latin typeface="Courier New"/>
                <a:ea typeface="Courier New"/>
                <a:cs typeface="Courier New"/>
                <a:sym typeface="Courier New"/>
              </a:rPr>
              <a:t>="</a:t>
            </a:r>
            <a:r>
              <a:rPr lang="en" sz="1150">
                <a:solidFill>
                  <a:srgbClr val="E3116C"/>
                </a:solidFill>
                <a:highlight>
                  <a:srgbClr val="F6F8FA"/>
                </a:highlight>
                <a:latin typeface="Courier New"/>
                <a:ea typeface="Courier New"/>
                <a:cs typeface="Courier New"/>
                <a:sym typeface="Courier New"/>
              </a:rPr>
              <a:t>text</a:t>
            </a:r>
            <a:r>
              <a:rPr lang="en" sz="1150">
                <a:solidFill>
                  <a:srgbClr val="393A34"/>
                </a:solidFill>
                <a:highlight>
                  <a:srgbClr val="F6F8FA"/>
                </a:highlight>
                <a:latin typeface="Courier New"/>
                <a:ea typeface="Courier New"/>
                <a:cs typeface="Courier New"/>
                <a:sym typeface="Courier New"/>
              </a:rPr>
              <a:t>"&gt;...&lt;/</a:t>
            </a:r>
            <a:r>
              <a:rPr lang="en" sz="1150">
                <a:solidFill>
                  <a:srgbClr val="00009F"/>
                </a:solidFill>
                <a:highlight>
                  <a:srgbClr val="F6F8FA"/>
                </a:highlight>
                <a:latin typeface="Courier New"/>
                <a:ea typeface="Courier New"/>
                <a:cs typeface="Courier New"/>
                <a:sym typeface="Courier New"/>
              </a:rPr>
              <a:t>p</a:t>
            </a:r>
            <a:r>
              <a:rPr lang="en" sz="1150">
                <a:solidFill>
                  <a:srgbClr val="393A34"/>
                </a:solidFill>
                <a:highlight>
                  <a:srgbClr val="F6F8FA"/>
                </a:highlight>
                <a:latin typeface="Courier New"/>
                <a:ea typeface="Courier New"/>
                <a:cs typeface="Courier New"/>
                <a:sym typeface="Courier New"/>
              </a:rPr>
              <a:t>&gt;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ATRIBUTOS ETIQUETA &lt;A&gt; </a:t>
            </a:r>
            <a:endParaRPr/>
          </a:p>
        </p:txBody>
      </p:sp>
      <p:sp>
        <p:nvSpPr>
          <p:cNvPr id="78" name="Google Shape;78;p17"/>
          <p:cNvSpPr txBox="1"/>
          <p:nvPr>
            <p:ph idx="1" type="body"/>
          </p:nvPr>
        </p:nvSpPr>
        <p:spPr>
          <a:xfrm>
            <a:off x="311700" y="1152475"/>
            <a:ext cx="8520600" cy="1637700"/>
          </a:xfrm>
          <a:prstGeom prst="rect">
            <a:avLst/>
          </a:prstGeom>
        </p:spPr>
        <p:txBody>
          <a:bodyPr anchorCtr="0" anchor="t" bIns="91425" lIns="91425" spcFirstLastPara="1" rIns="91425" wrap="square" tIns="91425">
            <a:normAutofit fontScale="92500"/>
          </a:bodyPr>
          <a:lstStyle/>
          <a:p>
            <a:pPr indent="0" lvl="0" marL="0" rtl="0" algn="l">
              <a:spcBef>
                <a:spcPts val="0"/>
              </a:spcBef>
              <a:spcAft>
                <a:spcPts val="0"/>
              </a:spcAft>
              <a:buClr>
                <a:schemeClr val="dk1"/>
              </a:buClr>
              <a:buSzPct val="75862"/>
              <a:buFont typeface="Arial"/>
              <a:buNone/>
            </a:pPr>
            <a:r>
              <a:rPr lang="en" sz="1450">
                <a:solidFill>
                  <a:srgbClr val="393A34"/>
                </a:solidFill>
                <a:highlight>
                  <a:srgbClr val="F6F8FA"/>
                </a:highlight>
                <a:latin typeface="Courier New"/>
                <a:ea typeface="Courier New"/>
                <a:cs typeface="Courier New"/>
                <a:sym typeface="Courier New"/>
              </a:rPr>
              <a:t>&lt;</a:t>
            </a:r>
            <a:r>
              <a:rPr lang="en" sz="1450">
                <a:solidFill>
                  <a:srgbClr val="00009F"/>
                </a:solidFill>
                <a:highlight>
                  <a:srgbClr val="F6F8FA"/>
                </a:highlight>
                <a:latin typeface="Courier New"/>
                <a:ea typeface="Courier New"/>
                <a:cs typeface="Courier New"/>
                <a:sym typeface="Courier New"/>
              </a:rPr>
              <a:t>a </a:t>
            </a:r>
            <a:r>
              <a:rPr lang="en" sz="1450">
                <a:solidFill>
                  <a:srgbClr val="00A4DB"/>
                </a:solidFill>
                <a:highlight>
                  <a:srgbClr val="F6F8FA"/>
                </a:highlight>
                <a:latin typeface="Courier New"/>
                <a:ea typeface="Courier New"/>
                <a:cs typeface="Courier New"/>
                <a:sym typeface="Courier New"/>
              </a:rPr>
              <a:t>href</a:t>
            </a:r>
            <a:r>
              <a:rPr lang="en" sz="1450">
                <a:solidFill>
                  <a:srgbClr val="393A34"/>
                </a:solidFill>
                <a:highlight>
                  <a:srgbClr val="F6F8FA"/>
                </a:highlight>
                <a:latin typeface="Courier New"/>
                <a:ea typeface="Courier New"/>
                <a:cs typeface="Courier New"/>
                <a:sym typeface="Courier New"/>
              </a:rPr>
              <a:t>="</a:t>
            </a:r>
            <a:r>
              <a:rPr lang="en" sz="1450">
                <a:solidFill>
                  <a:srgbClr val="E3116C"/>
                </a:solidFill>
                <a:highlight>
                  <a:srgbClr val="F6F8FA"/>
                </a:highlight>
                <a:latin typeface="Courier New"/>
                <a:ea typeface="Courier New"/>
                <a:cs typeface="Courier New"/>
                <a:sym typeface="Courier New"/>
              </a:rPr>
              <a:t>http://google.com</a:t>
            </a:r>
            <a:r>
              <a:rPr lang="en" sz="1450">
                <a:solidFill>
                  <a:srgbClr val="393A34"/>
                </a:solidFill>
                <a:highlight>
                  <a:srgbClr val="F6F8FA"/>
                </a:highlight>
                <a:latin typeface="Courier New"/>
                <a:ea typeface="Courier New"/>
                <a:cs typeface="Courier New"/>
                <a:sym typeface="Courier New"/>
              </a:rPr>
              <a:t>"</a:t>
            </a:r>
            <a:r>
              <a:rPr lang="en" sz="1450">
                <a:solidFill>
                  <a:srgbClr val="00009F"/>
                </a:solidFill>
                <a:highlight>
                  <a:srgbClr val="F6F8FA"/>
                </a:highlight>
                <a:latin typeface="Courier New"/>
                <a:ea typeface="Courier New"/>
                <a:cs typeface="Courier New"/>
                <a:sym typeface="Courier New"/>
              </a:rPr>
              <a:t> </a:t>
            </a:r>
            <a:r>
              <a:rPr lang="en" sz="1450">
                <a:solidFill>
                  <a:srgbClr val="00A4DB"/>
                </a:solidFill>
                <a:highlight>
                  <a:srgbClr val="F6F8FA"/>
                </a:highlight>
                <a:latin typeface="Courier New"/>
                <a:ea typeface="Courier New"/>
                <a:cs typeface="Courier New"/>
                <a:sym typeface="Courier New"/>
              </a:rPr>
              <a:t>target</a:t>
            </a:r>
            <a:r>
              <a:rPr lang="en" sz="1450">
                <a:solidFill>
                  <a:srgbClr val="393A34"/>
                </a:solidFill>
                <a:highlight>
                  <a:srgbClr val="F6F8FA"/>
                </a:highlight>
                <a:latin typeface="Courier New"/>
                <a:ea typeface="Courier New"/>
                <a:cs typeface="Courier New"/>
                <a:sym typeface="Courier New"/>
              </a:rPr>
              <a:t>="</a:t>
            </a:r>
            <a:r>
              <a:rPr lang="en" sz="1450">
                <a:solidFill>
                  <a:srgbClr val="E3116C"/>
                </a:solidFill>
                <a:highlight>
                  <a:srgbClr val="F6F8FA"/>
                </a:highlight>
                <a:latin typeface="Courier New"/>
                <a:ea typeface="Courier New"/>
                <a:cs typeface="Courier New"/>
                <a:sym typeface="Courier New"/>
              </a:rPr>
              <a:t>_blank</a:t>
            </a:r>
            <a:r>
              <a:rPr lang="en" sz="1450">
                <a:solidFill>
                  <a:srgbClr val="393A34"/>
                </a:solidFill>
                <a:highlight>
                  <a:srgbClr val="F6F8FA"/>
                </a:highlight>
                <a:latin typeface="Courier New"/>
                <a:ea typeface="Courier New"/>
                <a:cs typeface="Courier New"/>
                <a:sym typeface="Courier New"/>
              </a:rPr>
              <a:t>"</a:t>
            </a:r>
            <a:r>
              <a:rPr lang="en" sz="1450">
                <a:solidFill>
                  <a:srgbClr val="00009F"/>
                </a:solidFill>
                <a:highlight>
                  <a:srgbClr val="F6F8FA"/>
                </a:highlight>
                <a:latin typeface="Courier New"/>
                <a:ea typeface="Courier New"/>
                <a:cs typeface="Courier New"/>
                <a:sym typeface="Courier New"/>
              </a:rPr>
              <a:t> </a:t>
            </a:r>
            <a:r>
              <a:rPr lang="en" sz="1450">
                <a:solidFill>
                  <a:srgbClr val="00A4DB"/>
                </a:solidFill>
                <a:highlight>
                  <a:srgbClr val="F6F8FA"/>
                </a:highlight>
                <a:latin typeface="Courier New"/>
                <a:ea typeface="Courier New"/>
                <a:cs typeface="Courier New"/>
                <a:sym typeface="Courier New"/>
              </a:rPr>
              <a:t>title</a:t>
            </a:r>
            <a:r>
              <a:rPr lang="en" sz="1450">
                <a:solidFill>
                  <a:srgbClr val="393A34"/>
                </a:solidFill>
                <a:highlight>
                  <a:srgbClr val="F6F8FA"/>
                </a:highlight>
                <a:latin typeface="Courier New"/>
                <a:ea typeface="Courier New"/>
                <a:cs typeface="Courier New"/>
                <a:sym typeface="Courier New"/>
              </a:rPr>
              <a:t>="</a:t>
            </a:r>
            <a:r>
              <a:rPr lang="en" sz="1450">
                <a:solidFill>
                  <a:srgbClr val="E3116C"/>
                </a:solidFill>
                <a:highlight>
                  <a:srgbClr val="F6F8FA"/>
                </a:highlight>
                <a:latin typeface="Courier New"/>
                <a:ea typeface="Courier New"/>
                <a:cs typeface="Courier New"/>
                <a:sym typeface="Courier New"/>
              </a:rPr>
              <a:t>Motor de búsqueda de Google</a:t>
            </a:r>
            <a:r>
              <a:rPr lang="en" sz="1450">
                <a:solidFill>
                  <a:srgbClr val="393A34"/>
                </a:solidFill>
                <a:highlight>
                  <a:srgbClr val="F6F8FA"/>
                </a:highlight>
                <a:latin typeface="Courier New"/>
                <a:ea typeface="Courier New"/>
                <a:cs typeface="Courier New"/>
                <a:sym typeface="Courier New"/>
              </a:rPr>
              <a:t>"&gt;</a:t>
            </a:r>
            <a:endParaRPr sz="1450">
              <a:solidFill>
                <a:srgbClr val="393A34"/>
              </a:solidFill>
              <a:highlight>
                <a:srgbClr val="F6F8FA"/>
              </a:highlight>
              <a:latin typeface="Courier New"/>
              <a:ea typeface="Courier New"/>
              <a:cs typeface="Courier New"/>
              <a:sym typeface="Courier New"/>
            </a:endParaRPr>
          </a:p>
          <a:p>
            <a:pPr indent="0" lvl="0" marL="0" rtl="0" algn="l">
              <a:spcBef>
                <a:spcPts val="1200"/>
              </a:spcBef>
              <a:spcAft>
                <a:spcPts val="0"/>
              </a:spcAft>
              <a:buClr>
                <a:schemeClr val="dk1"/>
              </a:buClr>
              <a:buSzPct val="75862"/>
              <a:buFont typeface="Arial"/>
              <a:buNone/>
            </a:pPr>
            <a:r>
              <a:rPr lang="en" sz="1450">
                <a:solidFill>
                  <a:srgbClr val="393A34"/>
                </a:solidFill>
                <a:highlight>
                  <a:srgbClr val="F6F8FA"/>
                </a:highlight>
                <a:latin typeface="Courier New"/>
                <a:ea typeface="Courier New"/>
                <a:cs typeface="Courier New"/>
                <a:sym typeface="Courier New"/>
              </a:rPr>
              <a:t>Ir a Google!</a:t>
            </a:r>
            <a:endParaRPr sz="1450">
              <a:solidFill>
                <a:srgbClr val="393A34"/>
              </a:solidFill>
              <a:highlight>
                <a:srgbClr val="F6F8FA"/>
              </a:highlight>
              <a:latin typeface="Courier New"/>
              <a:ea typeface="Courier New"/>
              <a:cs typeface="Courier New"/>
              <a:sym typeface="Courier New"/>
            </a:endParaRPr>
          </a:p>
          <a:p>
            <a:pPr indent="0" lvl="0" marL="0" rtl="0" algn="l">
              <a:spcBef>
                <a:spcPts val="1200"/>
              </a:spcBef>
              <a:spcAft>
                <a:spcPts val="0"/>
              </a:spcAft>
              <a:buNone/>
            </a:pPr>
            <a:r>
              <a:rPr lang="en" sz="1450">
                <a:solidFill>
                  <a:srgbClr val="393A34"/>
                </a:solidFill>
                <a:highlight>
                  <a:srgbClr val="F6F8FA"/>
                </a:highlight>
                <a:latin typeface="Courier New"/>
                <a:ea typeface="Courier New"/>
                <a:cs typeface="Courier New"/>
                <a:sym typeface="Courier New"/>
              </a:rPr>
              <a:t>&lt;/</a:t>
            </a:r>
            <a:r>
              <a:rPr lang="en" sz="1450">
                <a:solidFill>
                  <a:srgbClr val="00009F"/>
                </a:solidFill>
                <a:highlight>
                  <a:srgbClr val="F6F8FA"/>
                </a:highlight>
                <a:latin typeface="Courier New"/>
                <a:ea typeface="Courier New"/>
                <a:cs typeface="Courier New"/>
                <a:sym typeface="Courier New"/>
              </a:rPr>
              <a:t>a</a:t>
            </a:r>
            <a:r>
              <a:rPr lang="en" sz="1450">
                <a:solidFill>
                  <a:srgbClr val="393A34"/>
                </a:solidFill>
                <a:highlight>
                  <a:srgbClr val="F6F8FA"/>
                </a:highlight>
                <a:latin typeface="Courier New"/>
                <a:ea typeface="Courier New"/>
                <a:cs typeface="Courier New"/>
                <a:sym typeface="Courier New"/>
              </a:rPr>
              <a:t>&gt;</a:t>
            </a:r>
            <a:endParaRPr sz="1450">
              <a:solidFill>
                <a:srgbClr val="393A34"/>
              </a:solidFill>
              <a:highlight>
                <a:srgbClr val="F6F8FA"/>
              </a:highlight>
              <a:latin typeface="Courier New"/>
              <a:ea typeface="Courier New"/>
              <a:cs typeface="Courier New"/>
              <a:sym typeface="Courier New"/>
            </a:endParaRPr>
          </a:p>
          <a:p>
            <a:pPr indent="0" lvl="0" marL="0" rtl="0" algn="l">
              <a:spcBef>
                <a:spcPts val="1200"/>
              </a:spcBef>
              <a:spcAft>
                <a:spcPts val="1200"/>
              </a:spcAft>
              <a:buNone/>
            </a:pPr>
            <a:r>
              <a:t/>
            </a:r>
            <a:endParaRPr sz="1150">
              <a:solidFill>
                <a:srgbClr val="393A34"/>
              </a:solidFill>
              <a:highlight>
                <a:srgbClr val="F6F8FA"/>
              </a:highlight>
              <a:latin typeface="Courier New"/>
              <a:ea typeface="Courier New"/>
              <a:cs typeface="Courier New"/>
              <a:sym typeface="Courier New"/>
            </a:endParaRPr>
          </a:p>
        </p:txBody>
      </p:sp>
      <p:sp>
        <p:nvSpPr>
          <p:cNvPr id="79" name="Google Shape;79;p17"/>
          <p:cNvSpPr txBox="1"/>
          <p:nvPr/>
        </p:nvSpPr>
        <p:spPr>
          <a:xfrm>
            <a:off x="448225" y="3148850"/>
            <a:ext cx="8191500" cy="1037400"/>
          </a:xfrm>
          <a:prstGeom prst="rect">
            <a:avLst/>
          </a:prstGeom>
          <a:noFill/>
          <a:ln>
            <a:noFill/>
          </a:ln>
        </p:spPr>
        <p:txBody>
          <a:bodyPr anchorCtr="0" anchor="t" bIns="91425" lIns="91425" spcFirstLastPara="1" rIns="91425" wrap="square" tIns="91425">
            <a:spAutoFit/>
          </a:bodyPr>
          <a:lstStyle/>
          <a:p>
            <a:pPr indent="-304800" lvl="0" marL="457200" rtl="0" algn="l">
              <a:lnSpc>
                <a:spcPct val="115000"/>
              </a:lnSpc>
              <a:spcBef>
                <a:spcPts val="1200"/>
              </a:spcBef>
              <a:spcAft>
                <a:spcPts val="0"/>
              </a:spcAft>
              <a:buClr>
                <a:srgbClr val="1C1E21"/>
              </a:buClr>
              <a:buSzPts val="1200"/>
              <a:buFont typeface="Roboto"/>
              <a:buChar char="●"/>
            </a:pPr>
            <a:r>
              <a:rPr b="1" lang="en" sz="1200">
                <a:solidFill>
                  <a:srgbClr val="1C1E21"/>
                </a:solidFill>
                <a:latin typeface="Roboto"/>
                <a:ea typeface="Roboto"/>
                <a:cs typeface="Roboto"/>
                <a:sym typeface="Roboto"/>
              </a:rPr>
              <a:t>href </a:t>
            </a:r>
            <a:r>
              <a:rPr lang="en" sz="1200">
                <a:solidFill>
                  <a:srgbClr val="1C1E21"/>
                </a:solidFill>
                <a:latin typeface="Roboto"/>
                <a:ea typeface="Roboto"/>
                <a:cs typeface="Roboto"/>
                <a:sym typeface="Roboto"/>
              </a:rPr>
              <a:t>- Es la dirección de la página a la que se dirigirá el usuario después de hacer clic en el texto del enlace.</a:t>
            </a:r>
            <a:endParaRPr sz="1200">
              <a:solidFill>
                <a:srgbClr val="1C1E21"/>
              </a:solidFill>
              <a:latin typeface="Roboto"/>
              <a:ea typeface="Roboto"/>
              <a:cs typeface="Roboto"/>
              <a:sym typeface="Roboto"/>
            </a:endParaRPr>
          </a:p>
          <a:p>
            <a:pPr indent="-304800" lvl="0" marL="457200" rtl="0" algn="l">
              <a:lnSpc>
                <a:spcPct val="115000"/>
              </a:lnSpc>
              <a:spcBef>
                <a:spcPts val="0"/>
              </a:spcBef>
              <a:spcAft>
                <a:spcPts val="0"/>
              </a:spcAft>
              <a:buClr>
                <a:srgbClr val="1C1E21"/>
              </a:buClr>
              <a:buSzPts val="1200"/>
              <a:buFont typeface="Roboto"/>
              <a:buChar char="●"/>
            </a:pPr>
            <a:r>
              <a:rPr b="1" lang="en" sz="1200">
                <a:solidFill>
                  <a:srgbClr val="1C1E21"/>
                </a:solidFill>
                <a:latin typeface="Roboto"/>
                <a:ea typeface="Roboto"/>
                <a:cs typeface="Roboto"/>
                <a:sym typeface="Roboto"/>
              </a:rPr>
              <a:t>target</a:t>
            </a:r>
            <a:r>
              <a:rPr lang="en" sz="1200">
                <a:solidFill>
                  <a:srgbClr val="1C1E21"/>
                </a:solidFill>
                <a:latin typeface="Roboto"/>
                <a:ea typeface="Roboto"/>
                <a:cs typeface="Roboto"/>
                <a:sym typeface="Roboto"/>
              </a:rPr>
              <a:t> - Especifica en qué pestaña se abrirá la página al hacer clic en un enlace.</a:t>
            </a:r>
            <a:endParaRPr sz="1200">
              <a:solidFill>
                <a:srgbClr val="1C1E21"/>
              </a:solidFill>
              <a:latin typeface="Roboto"/>
              <a:ea typeface="Roboto"/>
              <a:cs typeface="Roboto"/>
              <a:sym typeface="Roboto"/>
            </a:endParaRPr>
          </a:p>
          <a:p>
            <a:pPr indent="-304800" lvl="0" marL="457200" rtl="0" algn="l">
              <a:lnSpc>
                <a:spcPct val="115000"/>
              </a:lnSpc>
              <a:spcBef>
                <a:spcPts val="0"/>
              </a:spcBef>
              <a:spcAft>
                <a:spcPts val="0"/>
              </a:spcAft>
              <a:buClr>
                <a:srgbClr val="1C1E21"/>
              </a:buClr>
              <a:buSzPts val="1200"/>
              <a:buFont typeface="Roboto"/>
              <a:buChar char="●"/>
            </a:pPr>
            <a:r>
              <a:rPr b="1" lang="en" sz="1200">
                <a:solidFill>
                  <a:srgbClr val="1C1E21"/>
                </a:solidFill>
                <a:latin typeface="Roboto"/>
                <a:ea typeface="Roboto"/>
                <a:cs typeface="Roboto"/>
                <a:sym typeface="Roboto"/>
              </a:rPr>
              <a:t>title</a:t>
            </a:r>
            <a:r>
              <a:rPr lang="en" sz="1200">
                <a:solidFill>
                  <a:srgbClr val="1C1E21"/>
                </a:solidFill>
                <a:latin typeface="Roboto"/>
                <a:ea typeface="Roboto"/>
                <a:cs typeface="Roboto"/>
                <a:sym typeface="Roboto"/>
              </a:rPr>
              <a:t> - Agrega un globo al texto del enlace.</a:t>
            </a:r>
            <a:endParaRPr sz="1200">
              <a:solidFill>
                <a:srgbClr val="1C1E21"/>
              </a:solidFill>
              <a:latin typeface="Roboto"/>
              <a:ea typeface="Roboto"/>
              <a:cs typeface="Roboto"/>
              <a:sym typeface="Roboto"/>
            </a:endParaRPr>
          </a:p>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ATRIBUTOS ETIQUETA &lt;IMG&gt;</a:t>
            </a:r>
            <a:endParaRPr/>
          </a:p>
        </p:txBody>
      </p:sp>
      <p:sp>
        <p:nvSpPr>
          <p:cNvPr id="85" name="Google Shape;85;p18"/>
          <p:cNvSpPr txBox="1"/>
          <p:nvPr>
            <p:ph idx="1" type="body"/>
          </p:nvPr>
        </p:nvSpPr>
        <p:spPr>
          <a:xfrm>
            <a:off x="311700" y="1152475"/>
            <a:ext cx="8520600" cy="1671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sz="1450">
                <a:solidFill>
                  <a:srgbClr val="393A34"/>
                </a:solidFill>
                <a:highlight>
                  <a:srgbClr val="F6F8FA"/>
                </a:highlight>
                <a:latin typeface="Courier New"/>
                <a:ea typeface="Courier New"/>
                <a:cs typeface="Courier New"/>
                <a:sym typeface="Courier New"/>
              </a:rPr>
              <a:t>&lt;</a:t>
            </a:r>
            <a:r>
              <a:rPr lang="en" sz="1450">
                <a:solidFill>
                  <a:srgbClr val="00009F"/>
                </a:solidFill>
                <a:highlight>
                  <a:srgbClr val="F6F8FA"/>
                </a:highlight>
                <a:latin typeface="Courier New"/>
                <a:ea typeface="Courier New"/>
                <a:cs typeface="Courier New"/>
                <a:sym typeface="Courier New"/>
              </a:rPr>
              <a:t>img</a:t>
            </a:r>
            <a:endParaRPr sz="1450">
              <a:solidFill>
                <a:srgbClr val="00009F"/>
              </a:solidFill>
              <a:highlight>
                <a:srgbClr val="F6F8FA"/>
              </a:highlight>
              <a:latin typeface="Courier New"/>
              <a:ea typeface="Courier New"/>
              <a:cs typeface="Courier New"/>
              <a:sym typeface="Courier New"/>
            </a:endParaRPr>
          </a:p>
          <a:p>
            <a:pPr indent="0" lvl="0" marL="0" rtl="0" algn="l">
              <a:spcBef>
                <a:spcPts val="1200"/>
              </a:spcBef>
              <a:spcAft>
                <a:spcPts val="0"/>
              </a:spcAft>
              <a:buClr>
                <a:schemeClr val="dk1"/>
              </a:buClr>
              <a:buSzPts val="1100"/>
              <a:buFont typeface="Arial"/>
              <a:buNone/>
            </a:pPr>
            <a:r>
              <a:rPr lang="en" sz="1450">
                <a:solidFill>
                  <a:srgbClr val="00009F"/>
                </a:solidFill>
                <a:highlight>
                  <a:srgbClr val="F6F8FA"/>
                </a:highlight>
                <a:latin typeface="Courier New"/>
                <a:ea typeface="Courier New"/>
                <a:cs typeface="Courier New"/>
                <a:sym typeface="Courier New"/>
              </a:rPr>
              <a:t> </a:t>
            </a:r>
            <a:r>
              <a:rPr lang="en" sz="1450">
                <a:solidFill>
                  <a:srgbClr val="00A4DB"/>
                </a:solidFill>
                <a:highlight>
                  <a:srgbClr val="F6F8FA"/>
                </a:highlight>
                <a:latin typeface="Courier New"/>
                <a:ea typeface="Courier New"/>
                <a:cs typeface="Courier New"/>
                <a:sym typeface="Courier New"/>
              </a:rPr>
              <a:t>src</a:t>
            </a:r>
            <a:r>
              <a:rPr lang="en" sz="1450">
                <a:solidFill>
                  <a:srgbClr val="393A34"/>
                </a:solidFill>
                <a:highlight>
                  <a:srgbClr val="F6F8FA"/>
                </a:highlight>
                <a:latin typeface="Courier New"/>
                <a:ea typeface="Courier New"/>
                <a:cs typeface="Courier New"/>
                <a:sym typeface="Courier New"/>
              </a:rPr>
              <a:t>="</a:t>
            </a:r>
            <a:r>
              <a:rPr lang="en" sz="1450">
                <a:solidFill>
                  <a:srgbClr val="E3116C"/>
                </a:solidFill>
                <a:highlight>
                  <a:srgbClr val="F6F8FA"/>
                </a:highlight>
                <a:latin typeface="Courier New"/>
                <a:ea typeface="Courier New"/>
                <a:cs typeface="Courier New"/>
                <a:sym typeface="Courier New"/>
              </a:rPr>
              <a:t>https://picsum.photos/640/480</a:t>
            </a:r>
            <a:r>
              <a:rPr lang="en" sz="1450">
                <a:solidFill>
                  <a:srgbClr val="393A34"/>
                </a:solidFill>
                <a:highlight>
                  <a:srgbClr val="F6F8FA"/>
                </a:highlight>
                <a:latin typeface="Courier New"/>
                <a:ea typeface="Courier New"/>
                <a:cs typeface="Courier New"/>
                <a:sym typeface="Courier New"/>
              </a:rPr>
              <a:t>"</a:t>
            </a:r>
            <a:endParaRPr sz="1450">
              <a:solidFill>
                <a:srgbClr val="393A34"/>
              </a:solidFill>
              <a:highlight>
                <a:srgbClr val="F6F8FA"/>
              </a:highlight>
              <a:latin typeface="Courier New"/>
              <a:ea typeface="Courier New"/>
              <a:cs typeface="Courier New"/>
              <a:sym typeface="Courier New"/>
            </a:endParaRPr>
          </a:p>
          <a:p>
            <a:pPr indent="0" lvl="0" marL="0" rtl="0" algn="l">
              <a:spcBef>
                <a:spcPts val="1200"/>
              </a:spcBef>
              <a:spcAft>
                <a:spcPts val="0"/>
              </a:spcAft>
              <a:buClr>
                <a:schemeClr val="dk1"/>
              </a:buClr>
              <a:buSzPts val="1100"/>
              <a:buFont typeface="Arial"/>
              <a:buNone/>
            </a:pPr>
            <a:r>
              <a:rPr lang="en" sz="1450">
                <a:solidFill>
                  <a:srgbClr val="00009F"/>
                </a:solidFill>
                <a:highlight>
                  <a:srgbClr val="F6F8FA"/>
                </a:highlight>
                <a:latin typeface="Courier New"/>
                <a:ea typeface="Courier New"/>
                <a:cs typeface="Courier New"/>
                <a:sym typeface="Courier New"/>
              </a:rPr>
              <a:t> </a:t>
            </a:r>
            <a:r>
              <a:rPr lang="en" sz="1450">
                <a:solidFill>
                  <a:srgbClr val="00A4DB"/>
                </a:solidFill>
                <a:highlight>
                  <a:srgbClr val="F6F8FA"/>
                </a:highlight>
                <a:latin typeface="Courier New"/>
                <a:ea typeface="Courier New"/>
                <a:cs typeface="Courier New"/>
                <a:sym typeface="Courier New"/>
              </a:rPr>
              <a:t>alt</a:t>
            </a:r>
            <a:r>
              <a:rPr lang="en" sz="1450">
                <a:solidFill>
                  <a:srgbClr val="393A34"/>
                </a:solidFill>
                <a:highlight>
                  <a:srgbClr val="F6F8FA"/>
                </a:highlight>
                <a:latin typeface="Courier New"/>
                <a:ea typeface="Courier New"/>
                <a:cs typeface="Courier New"/>
                <a:sym typeface="Courier New"/>
              </a:rPr>
              <a:t>="</a:t>
            </a:r>
            <a:r>
              <a:rPr lang="en" sz="1450">
                <a:solidFill>
                  <a:srgbClr val="E3116C"/>
                </a:solidFill>
                <a:highlight>
                  <a:srgbClr val="F6F8FA"/>
                </a:highlight>
                <a:latin typeface="Courier New"/>
                <a:ea typeface="Courier New"/>
                <a:cs typeface="Courier New"/>
                <a:sym typeface="Courier New"/>
              </a:rPr>
              <a:t>La imagen arbitraria del generador</a:t>
            </a:r>
            <a:r>
              <a:rPr lang="en" sz="1450">
                <a:solidFill>
                  <a:srgbClr val="393A34"/>
                </a:solidFill>
                <a:highlight>
                  <a:srgbClr val="F6F8FA"/>
                </a:highlight>
                <a:latin typeface="Courier New"/>
                <a:ea typeface="Courier New"/>
                <a:cs typeface="Courier New"/>
                <a:sym typeface="Courier New"/>
              </a:rPr>
              <a:t>"</a:t>
            </a:r>
            <a:endParaRPr sz="1450">
              <a:solidFill>
                <a:srgbClr val="393A34"/>
              </a:solidFill>
              <a:highlight>
                <a:srgbClr val="F6F8FA"/>
              </a:highlight>
              <a:latin typeface="Courier New"/>
              <a:ea typeface="Courier New"/>
              <a:cs typeface="Courier New"/>
              <a:sym typeface="Courier New"/>
            </a:endParaRPr>
          </a:p>
          <a:p>
            <a:pPr indent="0" lvl="0" marL="0" rtl="0" algn="l">
              <a:spcBef>
                <a:spcPts val="1200"/>
              </a:spcBef>
              <a:spcAft>
                <a:spcPts val="1200"/>
              </a:spcAft>
              <a:buNone/>
            </a:pPr>
            <a:r>
              <a:rPr lang="en" sz="1450">
                <a:solidFill>
                  <a:srgbClr val="393A34"/>
                </a:solidFill>
                <a:highlight>
                  <a:srgbClr val="F6F8FA"/>
                </a:highlight>
                <a:latin typeface="Courier New"/>
                <a:ea typeface="Courier New"/>
                <a:cs typeface="Courier New"/>
                <a:sym typeface="Courier New"/>
              </a:rPr>
              <a:t>/&gt;</a:t>
            </a:r>
            <a:endParaRPr sz="2100"/>
          </a:p>
        </p:txBody>
      </p:sp>
      <p:sp>
        <p:nvSpPr>
          <p:cNvPr id="86" name="Google Shape;86;p18"/>
          <p:cNvSpPr txBox="1"/>
          <p:nvPr/>
        </p:nvSpPr>
        <p:spPr>
          <a:xfrm>
            <a:off x="414625" y="3216100"/>
            <a:ext cx="7003800" cy="977400"/>
          </a:xfrm>
          <a:prstGeom prst="rect">
            <a:avLst/>
          </a:prstGeom>
          <a:noFill/>
          <a:ln>
            <a:noFill/>
          </a:ln>
        </p:spPr>
        <p:txBody>
          <a:bodyPr anchorCtr="0" anchor="t" bIns="91425" lIns="91425" spcFirstLastPara="1" rIns="91425" wrap="square" tIns="91425">
            <a:spAutoFit/>
          </a:bodyPr>
          <a:lstStyle/>
          <a:p>
            <a:pPr indent="-323850" lvl="0" marL="457200" rtl="0" algn="l">
              <a:lnSpc>
                <a:spcPct val="115000"/>
              </a:lnSpc>
              <a:spcBef>
                <a:spcPts val="1200"/>
              </a:spcBef>
              <a:spcAft>
                <a:spcPts val="0"/>
              </a:spcAft>
              <a:buClr>
                <a:srgbClr val="1C1E21"/>
              </a:buClr>
              <a:buSzPts val="1500"/>
              <a:buFont typeface="Roboto"/>
              <a:buChar char="●"/>
            </a:pPr>
            <a:r>
              <a:rPr b="1" lang="en" sz="1500">
                <a:solidFill>
                  <a:srgbClr val="1C1E21"/>
                </a:solidFill>
                <a:latin typeface="Roboto"/>
                <a:ea typeface="Roboto"/>
                <a:cs typeface="Roboto"/>
                <a:sym typeface="Roboto"/>
              </a:rPr>
              <a:t>src</a:t>
            </a:r>
            <a:r>
              <a:rPr lang="en" sz="1500">
                <a:solidFill>
                  <a:srgbClr val="1C1E21"/>
                </a:solidFill>
                <a:latin typeface="Roboto"/>
                <a:ea typeface="Roboto"/>
                <a:cs typeface="Roboto"/>
                <a:sym typeface="Roboto"/>
              </a:rPr>
              <a:t> - La dirección de la imagen.</a:t>
            </a:r>
            <a:endParaRPr sz="1500">
              <a:solidFill>
                <a:srgbClr val="1C1E21"/>
              </a:solidFill>
              <a:latin typeface="Roboto"/>
              <a:ea typeface="Roboto"/>
              <a:cs typeface="Roboto"/>
              <a:sym typeface="Roboto"/>
            </a:endParaRPr>
          </a:p>
          <a:p>
            <a:pPr indent="-323850" lvl="0" marL="457200" rtl="0" algn="l">
              <a:lnSpc>
                <a:spcPct val="115000"/>
              </a:lnSpc>
              <a:spcBef>
                <a:spcPts val="0"/>
              </a:spcBef>
              <a:spcAft>
                <a:spcPts val="0"/>
              </a:spcAft>
              <a:buClr>
                <a:srgbClr val="1C1E21"/>
              </a:buClr>
              <a:buSzPts val="1500"/>
              <a:buFont typeface="Roboto"/>
              <a:buChar char="●"/>
            </a:pPr>
            <a:r>
              <a:rPr b="1" lang="en" sz="1500">
                <a:solidFill>
                  <a:srgbClr val="1C1E21"/>
                </a:solidFill>
                <a:latin typeface="Roboto"/>
                <a:ea typeface="Roboto"/>
                <a:cs typeface="Roboto"/>
                <a:sym typeface="Roboto"/>
              </a:rPr>
              <a:t>alt</a:t>
            </a:r>
            <a:r>
              <a:rPr lang="en" sz="1500">
                <a:solidFill>
                  <a:srgbClr val="1C1E21"/>
                </a:solidFill>
                <a:latin typeface="Roboto"/>
                <a:ea typeface="Roboto"/>
                <a:cs typeface="Roboto"/>
                <a:sym typeface="Roboto"/>
              </a:rPr>
              <a:t> - Texto alternativo que se muestra en el caso si la imagen no se carga.</a:t>
            </a:r>
            <a:endParaRPr sz="1500">
              <a:solidFill>
                <a:srgbClr val="1C1E21"/>
              </a:solidFill>
              <a:latin typeface="Roboto"/>
              <a:ea typeface="Roboto"/>
              <a:cs typeface="Roboto"/>
              <a:sym typeface="Roboto"/>
            </a:endParaRPr>
          </a:p>
          <a:p>
            <a:pPr indent="0" lvl="0" marL="0" rtl="0" algn="l">
              <a:spcBef>
                <a:spcPts val="0"/>
              </a:spcBef>
              <a:spcAft>
                <a:spcPts val="0"/>
              </a:spcAft>
              <a:buNone/>
            </a:pPr>
            <a:r>
              <a:t/>
            </a:r>
            <a:endParaRPr sz="1700"/>
          </a:p>
        </p:txBody>
      </p:sp>
      <p:sp>
        <p:nvSpPr>
          <p:cNvPr id="87" name="Google Shape;87;p18"/>
          <p:cNvSpPr txBox="1"/>
          <p:nvPr/>
        </p:nvSpPr>
        <p:spPr>
          <a:xfrm>
            <a:off x="5832300" y="4504775"/>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u="sng">
                <a:solidFill>
                  <a:schemeClr val="hlink"/>
                </a:solidFill>
                <a:hlinkClick r:id="rId3"/>
              </a:rPr>
              <a:t>https://htmlreference.io</a:t>
            </a:r>
            <a:r>
              <a:rPr lang="en"/>
              <a:t>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ETIQUETAS AGRUPADAS</a:t>
            </a:r>
            <a:endParaRPr/>
          </a:p>
        </p:txBody>
      </p:sp>
      <p:sp>
        <p:nvSpPr>
          <p:cNvPr id="93" name="Google Shape;93;p19"/>
          <p:cNvSpPr txBox="1"/>
          <p:nvPr>
            <p:ph idx="1" type="body"/>
          </p:nvPr>
        </p:nvSpPr>
        <p:spPr>
          <a:xfrm>
            <a:off x="311700" y="1152475"/>
            <a:ext cx="8520600" cy="238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sz="1150">
                <a:solidFill>
                  <a:srgbClr val="393A34"/>
                </a:solidFill>
                <a:highlight>
                  <a:srgbClr val="F6F8FA"/>
                </a:highlight>
                <a:latin typeface="Courier New"/>
                <a:ea typeface="Courier New"/>
                <a:cs typeface="Courier New"/>
                <a:sym typeface="Courier New"/>
              </a:rPr>
              <a:t>&lt;</a:t>
            </a:r>
            <a:r>
              <a:rPr lang="en" sz="1150">
                <a:solidFill>
                  <a:srgbClr val="00009F"/>
                </a:solidFill>
                <a:highlight>
                  <a:srgbClr val="F6F8FA"/>
                </a:highlight>
                <a:latin typeface="Courier New"/>
                <a:ea typeface="Courier New"/>
                <a:cs typeface="Courier New"/>
                <a:sym typeface="Courier New"/>
              </a:rPr>
              <a:t>article</a:t>
            </a:r>
            <a:r>
              <a:rPr lang="en" sz="1150">
                <a:solidFill>
                  <a:srgbClr val="393A34"/>
                </a:solidFill>
                <a:highlight>
                  <a:srgbClr val="F6F8FA"/>
                </a:highlight>
                <a:latin typeface="Courier New"/>
                <a:ea typeface="Courier New"/>
                <a:cs typeface="Courier New"/>
                <a:sym typeface="Courier New"/>
              </a:rPr>
              <a:t>&gt;</a:t>
            </a:r>
            <a:endParaRPr sz="1150">
              <a:solidFill>
                <a:srgbClr val="393A34"/>
              </a:solidFill>
              <a:highlight>
                <a:srgbClr val="F6F8FA"/>
              </a:highlight>
              <a:latin typeface="Courier New"/>
              <a:ea typeface="Courier New"/>
              <a:cs typeface="Courier New"/>
              <a:sym typeface="Courier New"/>
            </a:endParaRPr>
          </a:p>
          <a:p>
            <a:pPr indent="0" lvl="0" marL="0" rtl="0" algn="l">
              <a:spcBef>
                <a:spcPts val="1200"/>
              </a:spcBef>
              <a:spcAft>
                <a:spcPts val="0"/>
              </a:spcAft>
              <a:buClr>
                <a:schemeClr val="dk1"/>
              </a:buClr>
              <a:buSzPts val="1100"/>
              <a:buFont typeface="Arial"/>
              <a:buNone/>
            </a:pPr>
            <a:r>
              <a:rPr lang="en" sz="1150">
                <a:solidFill>
                  <a:srgbClr val="393A34"/>
                </a:solidFill>
                <a:highlight>
                  <a:srgbClr val="F6F8FA"/>
                </a:highlight>
                <a:latin typeface="Courier New"/>
                <a:ea typeface="Courier New"/>
                <a:cs typeface="Courier New"/>
                <a:sym typeface="Courier New"/>
              </a:rPr>
              <a:t> &lt;</a:t>
            </a:r>
            <a:r>
              <a:rPr lang="en" sz="1150">
                <a:solidFill>
                  <a:srgbClr val="00009F"/>
                </a:solidFill>
                <a:highlight>
                  <a:srgbClr val="F6F8FA"/>
                </a:highlight>
                <a:latin typeface="Courier New"/>
                <a:ea typeface="Courier New"/>
                <a:cs typeface="Courier New"/>
                <a:sym typeface="Courier New"/>
              </a:rPr>
              <a:t>h1</a:t>
            </a:r>
            <a:r>
              <a:rPr lang="en" sz="1150">
                <a:solidFill>
                  <a:srgbClr val="393A34"/>
                </a:solidFill>
                <a:highlight>
                  <a:srgbClr val="F6F8FA"/>
                </a:highlight>
                <a:latin typeface="Courier New"/>
                <a:ea typeface="Courier New"/>
                <a:cs typeface="Courier New"/>
                <a:sym typeface="Courier New"/>
              </a:rPr>
              <a:t>&gt;Brevemente sobre las etiquetas agrupadas&lt;/</a:t>
            </a:r>
            <a:r>
              <a:rPr lang="en" sz="1150">
                <a:solidFill>
                  <a:srgbClr val="00009F"/>
                </a:solidFill>
                <a:highlight>
                  <a:srgbClr val="F6F8FA"/>
                </a:highlight>
                <a:latin typeface="Courier New"/>
                <a:ea typeface="Courier New"/>
                <a:cs typeface="Courier New"/>
                <a:sym typeface="Courier New"/>
              </a:rPr>
              <a:t>h1</a:t>
            </a:r>
            <a:r>
              <a:rPr lang="en" sz="1150">
                <a:solidFill>
                  <a:srgbClr val="393A34"/>
                </a:solidFill>
                <a:highlight>
                  <a:srgbClr val="F6F8FA"/>
                </a:highlight>
                <a:latin typeface="Courier New"/>
                <a:ea typeface="Courier New"/>
                <a:cs typeface="Courier New"/>
                <a:sym typeface="Courier New"/>
              </a:rPr>
              <a:t>&gt;</a:t>
            </a:r>
            <a:endParaRPr sz="1150">
              <a:solidFill>
                <a:srgbClr val="393A34"/>
              </a:solidFill>
              <a:highlight>
                <a:srgbClr val="F6F8FA"/>
              </a:highlight>
              <a:latin typeface="Courier New"/>
              <a:ea typeface="Courier New"/>
              <a:cs typeface="Courier New"/>
              <a:sym typeface="Courier New"/>
            </a:endParaRPr>
          </a:p>
          <a:p>
            <a:pPr indent="0" lvl="0" marL="0" rtl="0" algn="l">
              <a:spcBef>
                <a:spcPts val="1200"/>
              </a:spcBef>
              <a:spcAft>
                <a:spcPts val="0"/>
              </a:spcAft>
              <a:buClr>
                <a:schemeClr val="dk1"/>
              </a:buClr>
              <a:buSzPts val="1100"/>
              <a:buFont typeface="Arial"/>
              <a:buNone/>
            </a:pPr>
            <a:r>
              <a:rPr lang="en" sz="1150">
                <a:solidFill>
                  <a:srgbClr val="393A34"/>
                </a:solidFill>
                <a:highlight>
                  <a:srgbClr val="F6F8FA"/>
                </a:highlight>
                <a:latin typeface="Courier New"/>
                <a:ea typeface="Courier New"/>
                <a:cs typeface="Courier New"/>
                <a:sym typeface="Courier New"/>
              </a:rPr>
              <a:t> &lt;</a:t>
            </a:r>
            <a:r>
              <a:rPr lang="en" sz="1150">
                <a:solidFill>
                  <a:srgbClr val="00009F"/>
                </a:solidFill>
                <a:highlight>
                  <a:srgbClr val="F6F8FA"/>
                </a:highlight>
                <a:latin typeface="Courier New"/>
                <a:ea typeface="Courier New"/>
                <a:cs typeface="Courier New"/>
                <a:sym typeface="Courier New"/>
              </a:rPr>
              <a:t>p</a:t>
            </a:r>
            <a:r>
              <a:rPr lang="en" sz="1150">
                <a:solidFill>
                  <a:srgbClr val="393A34"/>
                </a:solidFill>
                <a:highlight>
                  <a:srgbClr val="F6F8FA"/>
                </a:highlight>
                <a:latin typeface="Courier New"/>
                <a:ea typeface="Courier New"/>
                <a:cs typeface="Courier New"/>
                <a:sym typeface="Courier New"/>
              </a:rPr>
              <a:t>&gt;</a:t>
            </a:r>
            <a:endParaRPr sz="1150">
              <a:solidFill>
                <a:srgbClr val="393A34"/>
              </a:solidFill>
              <a:highlight>
                <a:srgbClr val="F6F8FA"/>
              </a:highlight>
              <a:latin typeface="Courier New"/>
              <a:ea typeface="Courier New"/>
              <a:cs typeface="Courier New"/>
              <a:sym typeface="Courier New"/>
            </a:endParaRPr>
          </a:p>
          <a:p>
            <a:pPr indent="0" lvl="0" marL="0" rtl="0" algn="l">
              <a:spcBef>
                <a:spcPts val="1200"/>
              </a:spcBef>
              <a:spcAft>
                <a:spcPts val="0"/>
              </a:spcAft>
              <a:buClr>
                <a:schemeClr val="dk1"/>
              </a:buClr>
              <a:buSzPts val="1100"/>
              <a:buFont typeface="Arial"/>
              <a:buNone/>
            </a:pPr>
            <a:r>
              <a:rPr lang="en" sz="1150">
                <a:solidFill>
                  <a:srgbClr val="393A34"/>
                </a:solidFill>
                <a:highlight>
                  <a:srgbClr val="F6F8FA"/>
                </a:highlight>
                <a:latin typeface="Courier New"/>
                <a:ea typeface="Courier New"/>
                <a:cs typeface="Courier New"/>
                <a:sym typeface="Courier New"/>
              </a:rPr>
              <a:t>   La mayoría de las etiquetas son emparejadas. Su contenido está encerrado entre la etiqueta de apertura y etiqueta de cierre.</a:t>
            </a:r>
            <a:endParaRPr sz="1150">
              <a:solidFill>
                <a:srgbClr val="393A34"/>
              </a:solidFill>
              <a:highlight>
                <a:srgbClr val="F6F8FA"/>
              </a:highlight>
              <a:latin typeface="Courier New"/>
              <a:ea typeface="Courier New"/>
              <a:cs typeface="Courier New"/>
              <a:sym typeface="Courier New"/>
            </a:endParaRPr>
          </a:p>
          <a:p>
            <a:pPr indent="0" lvl="0" marL="0" rtl="0" algn="l">
              <a:spcBef>
                <a:spcPts val="1200"/>
              </a:spcBef>
              <a:spcAft>
                <a:spcPts val="0"/>
              </a:spcAft>
              <a:buClr>
                <a:schemeClr val="dk1"/>
              </a:buClr>
              <a:buSzPts val="1100"/>
              <a:buFont typeface="Arial"/>
              <a:buNone/>
            </a:pPr>
            <a:r>
              <a:rPr lang="en" sz="1150">
                <a:solidFill>
                  <a:srgbClr val="393A34"/>
                </a:solidFill>
                <a:highlight>
                  <a:srgbClr val="F6F8FA"/>
                </a:highlight>
                <a:latin typeface="Courier New"/>
                <a:ea typeface="Courier New"/>
                <a:cs typeface="Courier New"/>
                <a:sym typeface="Courier New"/>
              </a:rPr>
              <a:t> &lt;/</a:t>
            </a:r>
            <a:r>
              <a:rPr lang="en" sz="1150">
                <a:solidFill>
                  <a:srgbClr val="00009F"/>
                </a:solidFill>
                <a:highlight>
                  <a:srgbClr val="F6F8FA"/>
                </a:highlight>
                <a:latin typeface="Courier New"/>
                <a:ea typeface="Courier New"/>
                <a:cs typeface="Courier New"/>
                <a:sym typeface="Courier New"/>
              </a:rPr>
              <a:t>p</a:t>
            </a:r>
            <a:r>
              <a:rPr lang="en" sz="1150">
                <a:solidFill>
                  <a:srgbClr val="393A34"/>
                </a:solidFill>
                <a:highlight>
                  <a:srgbClr val="F6F8FA"/>
                </a:highlight>
                <a:latin typeface="Courier New"/>
                <a:ea typeface="Courier New"/>
                <a:cs typeface="Courier New"/>
                <a:sym typeface="Courier New"/>
              </a:rPr>
              <a:t>&gt;</a:t>
            </a:r>
            <a:endParaRPr sz="1150">
              <a:solidFill>
                <a:srgbClr val="393A34"/>
              </a:solidFill>
              <a:highlight>
                <a:srgbClr val="F6F8FA"/>
              </a:highlight>
              <a:latin typeface="Courier New"/>
              <a:ea typeface="Courier New"/>
              <a:cs typeface="Courier New"/>
              <a:sym typeface="Courier New"/>
            </a:endParaRPr>
          </a:p>
          <a:p>
            <a:pPr indent="0" lvl="0" marL="0" rtl="0" algn="l">
              <a:spcBef>
                <a:spcPts val="1200"/>
              </a:spcBef>
              <a:spcAft>
                <a:spcPts val="1200"/>
              </a:spcAft>
              <a:buNone/>
            </a:pPr>
            <a:r>
              <a:rPr lang="en" sz="1150">
                <a:solidFill>
                  <a:srgbClr val="393A34"/>
                </a:solidFill>
                <a:highlight>
                  <a:srgbClr val="F6F8FA"/>
                </a:highlight>
                <a:latin typeface="Courier New"/>
                <a:ea typeface="Courier New"/>
                <a:cs typeface="Courier New"/>
                <a:sym typeface="Courier New"/>
              </a:rPr>
              <a:t>&lt;/</a:t>
            </a:r>
            <a:r>
              <a:rPr lang="en" sz="1150">
                <a:solidFill>
                  <a:srgbClr val="00009F"/>
                </a:solidFill>
                <a:highlight>
                  <a:srgbClr val="F6F8FA"/>
                </a:highlight>
                <a:latin typeface="Courier New"/>
                <a:ea typeface="Courier New"/>
                <a:cs typeface="Courier New"/>
                <a:sym typeface="Courier New"/>
              </a:rPr>
              <a:t>article</a:t>
            </a:r>
            <a:r>
              <a:rPr lang="en" sz="1150">
                <a:solidFill>
                  <a:srgbClr val="393A34"/>
                </a:solidFill>
                <a:highlight>
                  <a:srgbClr val="F6F8FA"/>
                </a:highlight>
                <a:latin typeface="Courier New"/>
                <a:ea typeface="Courier New"/>
                <a:cs typeface="Courier New"/>
                <a:sym typeface="Courier New"/>
              </a:rPr>
              <a:t>&gt;</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20"/>
          <p:cNvSpPr txBox="1"/>
          <p:nvPr>
            <p:ph idx="1" type="body"/>
          </p:nvPr>
        </p:nvSpPr>
        <p:spPr>
          <a:xfrm>
            <a:off x="311700" y="863550"/>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sz="1150">
                <a:solidFill>
                  <a:srgbClr val="393A34"/>
                </a:solidFill>
                <a:highlight>
                  <a:srgbClr val="F6F8FA"/>
                </a:highlight>
                <a:latin typeface="Courier New"/>
                <a:ea typeface="Courier New"/>
                <a:cs typeface="Courier New"/>
                <a:sym typeface="Courier New"/>
              </a:rPr>
              <a:t>&lt;</a:t>
            </a:r>
            <a:r>
              <a:rPr lang="en" sz="1150">
                <a:solidFill>
                  <a:srgbClr val="00009F"/>
                </a:solidFill>
                <a:highlight>
                  <a:srgbClr val="F6F8FA"/>
                </a:highlight>
                <a:latin typeface="Courier New"/>
                <a:ea typeface="Courier New"/>
                <a:cs typeface="Courier New"/>
                <a:sym typeface="Courier New"/>
              </a:rPr>
              <a:t>etiqueta1</a:t>
            </a:r>
            <a:r>
              <a:rPr lang="en" sz="1150">
                <a:solidFill>
                  <a:srgbClr val="393A34"/>
                </a:solidFill>
                <a:highlight>
                  <a:srgbClr val="F6F8FA"/>
                </a:highlight>
                <a:latin typeface="Courier New"/>
                <a:ea typeface="Courier New"/>
                <a:cs typeface="Courier New"/>
                <a:sym typeface="Courier New"/>
              </a:rPr>
              <a:t>&gt;</a:t>
            </a:r>
            <a:endParaRPr sz="1150">
              <a:solidFill>
                <a:srgbClr val="393A34"/>
              </a:solidFill>
              <a:highlight>
                <a:srgbClr val="F6F8FA"/>
              </a:highlight>
              <a:latin typeface="Courier New"/>
              <a:ea typeface="Courier New"/>
              <a:cs typeface="Courier New"/>
              <a:sym typeface="Courier New"/>
            </a:endParaRPr>
          </a:p>
          <a:p>
            <a:pPr indent="0" lvl="0" marL="0" rtl="0" algn="l">
              <a:spcBef>
                <a:spcPts val="1200"/>
              </a:spcBef>
              <a:spcAft>
                <a:spcPts val="0"/>
              </a:spcAft>
              <a:buClr>
                <a:schemeClr val="dk1"/>
              </a:buClr>
              <a:buSzPts val="1100"/>
              <a:buFont typeface="Arial"/>
              <a:buNone/>
            </a:pPr>
            <a:r>
              <a:rPr lang="en" sz="1150">
                <a:solidFill>
                  <a:srgbClr val="393A34"/>
                </a:solidFill>
                <a:highlight>
                  <a:srgbClr val="F6F8FA"/>
                </a:highlight>
                <a:latin typeface="Courier New"/>
                <a:ea typeface="Courier New"/>
                <a:cs typeface="Courier New"/>
                <a:sym typeface="Courier New"/>
              </a:rPr>
              <a:t> &lt;</a:t>
            </a:r>
            <a:r>
              <a:rPr lang="en" sz="1150">
                <a:solidFill>
                  <a:srgbClr val="00009F"/>
                </a:solidFill>
                <a:highlight>
                  <a:srgbClr val="F6F8FA"/>
                </a:highlight>
                <a:latin typeface="Courier New"/>
                <a:ea typeface="Courier New"/>
                <a:cs typeface="Courier New"/>
                <a:sym typeface="Courier New"/>
              </a:rPr>
              <a:t>etiqueta2</a:t>
            </a:r>
            <a:r>
              <a:rPr lang="en" sz="1150">
                <a:solidFill>
                  <a:srgbClr val="393A34"/>
                </a:solidFill>
                <a:highlight>
                  <a:srgbClr val="F6F8FA"/>
                </a:highlight>
                <a:latin typeface="Courier New"/>
                <a:ea typeface="Courier New"/>
                <a:cs typeface="Courier New"/>
                <a:sym typeface="Courier New"/>
              </a:rPr>
              <a:t>&gt;</a:t>
            </a:r>
            <a:endParaRPr sz="1150">
              <a:solidFill>
                <a:srgbClr val="393A34"/>
              </a:solidFill>
              <a:highlight>
                <a:srgbClr val="F6F8FA"/>
              </a:highlight>
              <a:latin typeface="Courier New"/>
              <a:ea typeface="Courier New"/>
              <a:cs typeface="Courier New"/>
              <a:sym typeface="Courier New"/>
            </a:endParaRPr>
          </a:p>
          <a:p>
            <a:pPr indent="0" lvl="0" marL="0" rtl="0" algn="l">
              <a:spcBef>
                <a:spcPts val="1200"/>
              </a:spcBef>
              <a:spcAft>
                <a:spcPts val="0"/>
              </a:spcAft>
              <a:buClr>
                <a:schemeClr val="dk1"/>
              </a:buClr>
              <a:buSzPts val="1100"/>
              <a:buFont typeface="Arial"/>
              <a:buNone/>
            </a:pPr>
            <a:r>
              <a:rPr lang="en" sz="1150">
                <a:solidFill>
                  <a:srgbClr val="393A34"/>
                </a:solidFill>
                <a:highlight>
                  <a:srgbClr val="F6F8FA"/>
                </a:highlight>
                <a:latin typeface="Courier New"/>
                <a:ea typeface="Courier New"/>
                <a:cs typeface="Courier New"/>
                <a:sym typeface="Courier New"/>
              </a:rPr>
              <a:t>   &lt;</a:t>
            </a:r>
            <a:r>
              <a:rPr lang="en" sz="1150">
                <a:solidFill>
                  <a:srgbClr val="00009F"/>
                </a:solidFill>
                <a:highlight>
                  <a:srgbClr val="F6F8FA"/>
                </a:highlight>
                <a:latin typeface="Courier New"/>
                <a:ea typeface="Courier New"/>
                <a:cs typeface="Courier New"/>
                <a:sym typeface="Courier New"/>
              </a:rPr>
              <a:t>etiqueta4</a:t>
            </a:r>
            <a:r>
              <a:rPr lang="en" sz="1150">
                <a:solidFill>
                  <a:srgbClr val="393A34"/>
                </a:solidFill>
                <a:highlight>
                  <a:srgbClr val="F6F8FA"/>
                </a:highlight>
                <a:latin typeface="Courier New"/>
                <a:ea typeface="Courier New"/>
                <a:cs typeface="Courier New"/>
                <a:sym typeface="Courier New"/>
              </a:rPr>
              <a:t>&gt;...&lt;/</a:t>
            </a:r>
            <a:r>
              <a:rPr lang="en" sz="1150">
                <a:solidFill>
                  <a:srgbClr val="00009F"/>
                </a:solidFill>
                <a:highlight>
                  <a:srgbClr val="F6F8FA"/>
                </a:highlight>
                <a:latin typeface="Courier New"/>
                <a:ea typeface="Courier New"/>
                <a:cs typeface="Courier New"/>
                <a:sym typeface="Courier New"/>
              </a:rPr>
              <a:t>etiqueta4</a:t>
            </a:r>
            <a:r>
              <a:rPr lang="en" sz="1150">
                <a:solidFill>
                  <a:srgbClr val="393A34"/>
                </a:solidFill>
                <a:highlight>
                  <a:srgbClr val="F6F8FA"/>
                </a:highlight>
                <a:latin typeface="Courier New"/>
                <a:ea typeface="Courier New"/>
                <a:cs typeface="Courier New"/>
                <a:sym typeface="Courier New"/>
              </a:rPr>
              <a:t>&gt;</a:t>
            </a:r>
            <a:endParaRPr sz="1150">
              <a:solidFill>
                <a:srgbClr val="393A34"/>
              </a:solidFill>
              <a:highlight>
                <a:srgbClr val="F6F8FA"/>
              </a:highlight>
              <a:latin typeface="Courier New"/>
              <a:ea typeface="Courier New"/>
              <a:cs typeface="Courier New"/>
              <a:sym typeface="Courier New"/>
            </a:endParaRPr>
          </a:p>
          <a:p>
            <a:pPr indent="0" lvl="0" marL="0" rtl="0" algn="l">
              <a:spcBef>
                <a:spcPts val="1200"/>
              </a:spcBef>
              <a:spcAft>
                <a:spcPts val="0"/>
              </a:spcAft>
              <a:buClr>
                <a:schemeClr val="dk1"/>
              </a:buClr>
              <a:buSzPts val="1100"/>
              <a:buFont typeface="Arial"/>
              <a:buNone/>
            </a:pPr>
            <a:r>
              <a:rPr lang="en" sz="1150">
                <a:solidFill>
                  <a:srgbClr val="393A34"/>
                </a:solidFill>
                <a:highlight>
                  <a:srgbClr val="F6F8FA"/>
                </a:highlight>
                <a:latin typeface="Courier New"/>
                <a:ea typeface="Courier New"/>
                <a:cs typeface="Courier New"/>
                <a:sym typeface="Courier New"/>
              </a:rPr>
              <a:t>   &lt;</a:t>
            </a:r>
            <a:r>
              <a:rPr lang="en" sz="1150">
                <a:solidFill>
                  <a:srgbClr val="00009F"/>
                </a:solidFill>
                <a:highlight>
                  <a:srgbClr val="F6F8FA"/>
                </a:highlight>
                <a:latin typeface="Courier New"/>
                <a:ea typeface="Courier New"/>
                <a:cs typeface="Courier New"/>
                <a:sym typeface="Courier New"/>
              </a:rPr>
              <a:t>etiqueta5</a:t>
            </a:r>
            <a:r>
              <a:rPr lang="en" sz="1150">
                <a:solidFill>
                  <a:srgbClr val="393A34"/>
                </a:solidFill>
                <a:highlight>
                  <a:srgbClr val="F6F8FA"/>
                </a:highlight>
                <a:latin typeface="Courier New"/>
                <a:ea typeface="Courier New"/>
                <a:cs typeface="Courier New"/>
                <a:sym typeface="Courier New"/>
              </a:rPr>
              <a:t>&gt;...&lt;/</a:t>
            </a:r>
            <a:r>
              <a:rPr lang="en" sz="1150">
                <a:solidFill>
                  <a:srgbClr val="00009F"/>
                </a:solidFill>
                <a:highlight>
                  <a:srgbClr val="F6F8FA"/>
                </a:highlight>
                <a:latin typeface="Courier New"/>
                <a:ea typeface="Courier New"/>
                <a:cs typeface="Courier New"/>
                <a:sym typeface="Courier New"/>
              </a:rPr>
              <a:t>etiqueta5</a:t>
            </a:r>
            <a:r>
              <a:rPr lang="en" sz="1150">
                <a:solidFill>
                  <a:srgbClr val="393A34"/>
                </a:solidFill>
                <a:highlight>
                  <a:srgbClr val="F6F8FA"/>
                </a:highlight>
                <a:latin typeface="Courier New"/>
                <a:ea typeface="Courier New"/>
                <a:cs typeface="Courier New"/>
                <a:sym typeface="Courier New"/>
              </a:rPr>
              <a:t>&gt;</a:t>
            </a:r>
            <a:endParaRPr sz="1150">
              <a:solidFill>
                <a:srgbClr val="393A34"/>
              </a:solidFill>
              <a:highlight>
                <a:srgbClr val="F6F8FA"/>
              </a:highlight>
              <a:latin typeface="Courier New"/>
              <a:ea typeface="Courier New"/>
              <a:cs typeface="Courier New"/>
              <a:sym typeface="Courier New"/>
            </a:endParaRPr>
          </a:p>
          <a:p>
            <a:pPr indent="0" lvl="0" marL="0" rtl="0" algn="l">
              <a:spcBef>
                <a:spcPts val="1200"/>
              </a:spcBef>
              <a:spcAft>
                <a:spcPts val="0"/>
              </a:spcAft>
              <a:buClr>
                <a:schemeClr val="dk1"/>
              </a:buClr>
              <a:buSzPts val="1100"/>
              <a:buFont typeface="Arial"/>
              <a:buNone/>
            </a:pPr>
            <a:r>
              <a:rPr lang="en" sz="1150">
                <a:solidFill>
                  <a:srgbClr val="393A34"/>
                </a:solidFill>
                <a:highlight>
                  <a:srgbClr val="F6F8FA"/>
                </a:highlight>
                <a:latin typeface="Courier New"/>
                <a:ea typeface="Courier New"/>
                <a:cs typeface="Courier New"/>
                <a:sym typeface="Courier New"/>
              </a:rPr>
              <a:t> &lt;/</a:t>
            </a:r>
            <a:r>
              <a:rPr lang="en" sz="1150">
                <a:solidFill>
                  <a:srgbClr val="00009F"/>
                </a:solidFill>
                <a:highlight>
                  <a:srgbClr val="F6F8FA"/>
                </a:highlight>
                <a:latin typeface="Courier New"/>
                <a:ea typeface="Courier New"/>
                <a:cs typeface="Courier New"/>
                <a:sym typeface="Courier New"/>
              </a:rPr>
              <a:t>etiquetaг2</a:t>
            </a:r>
            <a:r>
              <a:rPr lang="en" sz="1150">
                <a:solidFill>
                  <a:srgbClr val="393A34"/>
                </a:solidFill>
                <a:highlight>
                  <a:srgbClr val="F6F8FA"/>
                </a:highlight>
                <a:latin typeface="Courier New"/>
                <a:ea typeface="Courier New"/>
                <a:cs typeface="Courier New"/>
                <a:sym typeface="Courier New"/>
              </a:rPr>
              <a:t>&gt;</a:t>
            </a:r>
            <a:endParaRPr sz="1150">
              <a:solidFill>
                <a:srgbClr val="393A34"/>
              </a:solidFill>
              <a:highlight>
                <a:srgbClr val="F6F8FA"/>
              </a:highlight>
              <a:latin typeface="Courier New"/>
              <a:ea typeface="Courier New"/>
              <a:cs typeface="Courier New"/>
              <a:sym typeface="Courier New"/>
            </a:endParaRPr>
          </a:p>
          <a:p>
            <a:pPr indent="0" lvl="0" marL="0" rtl="0" algn="l">
              <a:spcBef>
                <a:spcPts val="1200"/>
              </a:spcBef>
              <a:spcAft>
                <a:spcPts val="0"/>
              </a:spcAft>
              <a:buClr>
                <a:schemeClr val="dk1"/>
              </a:buClr>
              <a:buSzPts val="1100"/>
              <a:buFont typeface="Arial"/>
              <a:buNone/>
            </a:pPr>
            <a:r>
              <a:rPr lang="en" sz="1150">
                <a:solidFill>
                  <a:srgbClr val="393A34"/>
                </a:solidFill>
                <a:highlight>
                  <a:srgbClr val="F6F8FA"/>
                </a:highlight>
                <a:latin typeface="Courier New"/>
                <a:ea typeface="Courier New"/>
                <a:cs typeface="Courier New"/>
                <a:sym typeface="Courier New"/>
              </a:rPr>
              <a:t> &lt;</a:t>
            </a:r>
            <a:r>
              <a:rPr lang="en" sz="1150">
                <a:solidFill>
                  <a:srgbClr val="00009F"/>
                </a:solidFill>
                <a:highlight>
                  <a:srgbClr val="F6F8FA"/>
                </a:highlight>
                <a:latin typeface="Courier New"/>
                <a:ea typeface="Courier New"/>
                <a:cs typeface="Courier New"/>
                <a:sym typeface="Courier New"/>
              </a:rPr>
              <a:t>etiqueta3</a:t>
            </a:r>
            <a:r>
              <a:rPr lang="en" sz="1150">
                <a:solidFill>
                  <a:srgbClr val="393A34"/>
                </a:solidFill>
                <a:highlight>
                  <a:srgbClr val="F6F8FA"/>
                </a:highlight>
                <a:latin typeface="Courier New"/>
                <a:ea typeface="Courier New"/>
                <a:cs typeface="Courier New"/>
                <a:sym typeface="Courier New"/>
              </a:rPr>
              <a:t>&gt;</a:t>
            </a:r>
            <a:endParaRPr sz="1150">
              <a:solidFill>
                <a:srgbClr val="393A34"/>
              </a:solidFill>
              <a:highlight>
                <a:srgbClr val="F6F8FA"/>
              </a:highlight>
              <a:latin typeface="Courier New"/>
              <a:ea typeface="Courier New"/>
              <a:cs typeface="Courier New"/>
              <a:sym typeface="Courier New"/>
            </a:endParaRPr>
          </a:p>
          <a:p>
            <a:pPr indent="0" lvl="0" marL="0" rtl="0" algn="l">
              <a:spcBef>
                <a:spcPts val="1200"/>
              </a:spcBef>
              <a:spcAft>
                <a:spcPts val="0"/>
              </a:spcAft>
              <a:buClr>
                <a:schemeClr val="dk1"/>
              </a:buClr>
              <a:buSzPts val="1100"/>
              <a:buFont typeface="Arial"/>
              <a:buNone/>
            </a:pPr>
            <a:r>
              <a:rPr lang="en" sz="1150">
                <a:solidFill>
                  <a:srgbClr val="393A34"/>
                </a:solidFill>
                <a:highlight>
                  <a:srgbClr val="F6F8FA"/>
                </a:highlight>
                <a:latin typeface="Courier New"/>
                <a:ea typeface="Courier New"/>
                <a:cs typeface="Courier New"/>
                <a:sym typeface="Courier New"/>
              </a:rPr>
              <a:t>   &lt;</a:t>
            </a:r>
            <a:r>
              <a:rPr lang="en" sz="1150">
                <a:solidFill>
                  <a:srgbClr val="00009F"/>
                </a:solidFill>
                <a:highlight>
                  <a:srgbClr val="F6F8FA"/>
                </a:highlight>
                <a:latin typeface="Courier New"/>
                <a:ea typeface="Courier New"/>
                <a:cs typeface="Courier New"/>
                <a:sym typeface="Courier New"/>
              </a:rPr>
              <a:t>etiqueta6</a:t>
            </a:r>
            <a:r>
              <a:rPr lang="en" sz="1150">
                <a:solidFill>
                  <a:srgbClr val="393A34"/>
                </a:solidFill>
                <a:highlight>
                  <a:srgbClr val="F6F8FA"/>
                </a:highlight>
                <a:latin typeface="Courier New"/>
                <a:ea typeface="Courier New"/>
                <a:cs typeface="Courier New"/>
                <a:sym typeface="Courier New"/>
              </a:rPr>
              <a:t>&gt;...&lt;/</a:t>
            </a:r>
            <a:r>
              <a:rPr lang="en" sz="1150">
                <a:solidFill>
                  <a:srgbClr val="00009F"/>
                </a:solidFill>
                <a:highlight>
                  <a:srgbClr val="F6F8FA"/>
                </a:highlight>
                <a:latin typeface="Courier New"/>
                <a:ea typeface="Courier New"/>
                <a:cs typeface="Courier New"/>
                <a:sym typeface="Courier New"/>
              </a:rPr>
              <a:t>etiqueta6</a:t>
            </a:r>
            <a:r>
              <a:rPr lang="en" sz="1150">
                <a:solidFill>
                  <a:srgbClr val="393A34"/>
                </a:solidFill>
                <a:highlight>
                  <a:srgbClr val="F6F8FA"/>
                </a:highlight>
                <a:latin typeface="Courier New"/>
                <a:ea typeface="Courier New"/>
                <a:cs typeface="Courier New"/>
                <a:sym typeface="Courier New"/>
              </a:rPr>
              <a:t>&gt;</a:t>
            </a:r>
            <a:endParaRPr sz="1150">
              <a:solidFill>
                <a:srgbClr val="393A34"/>
              </a:solidFill>
              <a:highlight>
                <a:srgbClr val="F6F8FA"/>
              </a:highlight>
              <a:latin typeface="Courier New"/>
              <a:ea typeface="Courier New"/>
              <a:cs typeface="Courier New"/>
              <a:sym typeface="Courier New"/>
            </a:endParaRPr>
          </a:p>
          <a:p>
            <a:pPr indent="0" lvl="0" marL="0" rtl="0" algn="l">
              <a:spcBef>
                <a:spcPts val="1200"/>
              </a:spcBef>
              <a:spcAft>
                <a:spcPts val="0"/>
              </a:spcAft>
              <a:buClr>
                <a:schemeClr val="dk1"/>
              </a:buClr>
              <a:buSzPts val="1100"/>
              <a:buFont typeface="Arial"/>
              <a:buNone/>
            </a:pPr>
            <a:r>
              <a:rPr lang="en" sz="1150">
                <a:solidFill>
                  <a:srgbClr val="393A34"/>
                </a:solidFill>
                <a:highlight>
                  <a:srgbClr val="F6F8FA"/>
                </a:highlight>
                <a:latin typeface="Courier New"/>
                <a:ea typeface="Courier New"/>
                <a:cs typeface="Courier New"/>
                <a:sym typeface="Courier New"/>
              </a:rPr>
              <a:t> &lt;/</a:t>
            </a:r>
            <a:r>
              <a:rPr lang="en" sz="1150">
                <a:solidFill>
                  <a:srgbClr val="00009F"/>
                </a:solidFill>
                <a:highlight>
                  <a:srgbClr val="F6F8FA"/>
                </a:highlight>
                <a:latin typeface="Courier New"/>
                <a:ea typeface="Courier New"/>
                <a:cs typeface="Courier New"/>
                <a:sym typeface="Courier New"/>
              </a:rPr>
              <a:t>etiqueta3</a:t>
            </a:r>
            <a:r>
              <a:rPr lang="en" sz="1150">
                <a:solidFill>
                  <a:srgbClr val="393A34"/>
                </a:solidFill>
                <a:highlight>
                  <a:srgbClr val="F6F8FA"/>
                </a:highlight>
                <a:latin typeface="Courier New"/>
                <a:ea typeface="Courier New"/>
                <a:cs typeface="Courier New"/>
                <a:sym typeface="Courier New"/>
              </a:rPr>
              <a:t>&gt;</a:t>
            </a:r>
            <a:endParaRPr sz="1150">
              <a:solidFill>
                <a:srgbClr val="393A34"/>
              </a:solidFill>
              <a:highlight>
                <a:srgbClr val="F6F8FA"/>
              </a:highlight>
              <a:latin typeface="Courier New"/>
              <a:ea typeface="Courier New"/>
              <a:cs typeface="Courier New"/>
              <a:sym typeface="Courier New"/>
            </a:endParaRPr>
          </a:p>
          <a:p>
            <a:pPr indent="0" lvl="0" marL="0" rtl="0" algn="l">
              <a:spcBef>
                <a:spcPts val="1200"/>
              </a:spcBef>
              <a:spcAft>
                <a:spcPts val="1200"/>
              </a:spcAft>
              <a:buNone/>
            </a:pPr>
            <a:r>
              <a:rPr lang="en" sz="1150">
                <a:solidFill>
                  <a:srgbClr val="393A34"/>
                </a:solidFill>
                <a:highlight>
                  <a:srgbClr val="F6F8FA"/>
                </a:highlight>
                <a:latin typeface="Courier New"/>
                <a:ea typeface="Courier New"/>
                <a:cs typeface="Courier New"/>
                <a:sym typeface="Courier New"/>
              </a:rPr>
              <a:t>&lt;/</a:t>
            </a:r>
            <a:r>
              <a:rPr lang="en" sz="1150">
                <a:solidFill>
                  <a:srgbClr val="00009F"/>
                </a:solidFill>
                <a:highlight>
                  <a:srgbClr val="F6F8FA"/>
                </a:highlight>
                <a:latin typeface="Courier New"/>
                <a:ea typeface="Courier New"/>
                <a:cs typeface="Courier New"/>
                <a:sym typeface="Courier New"/>
              </a:rPr>
              <a:t>etiqueta1</a:t>
            </a:r>
            <a:r>
              <a:rPr lang="en" sz="1150">
                <a:solidFill>
                  <a:srgbClr val="393A34"/>
                </a:solidFill>
                <a:highlight>
                  <a:srgbClr val="F6F8FA"/>
                </a:highlight>
                <a:latin typeface="Courier New"/>
                <a:ea typeface="Courier New"/>
                <a:cs typeface="Courier New"/>
                <a:sym typeface="Courier New"/>
              </a:rPr>
              <a:t>&gt;</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ESQUELETO DOCUMENTO HTML</a:t>
            </a:r>
            <a:endParaRPr/>
          </a:p>
        </p:txBody>
      </p:sp>
      <p:sp>
        <p:nvSpPr>
          <p:cNvPr id="104" name="Google Shape;104;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05" name="Google Shape;105;p21"/>
          <p:cNvPicPr preferRelativeResize="0"/>
          <p:nvPr/>
        </p:nvPicPr>
        <p:blipFill>
          <a:blip r:embed="rId3">
            <a:alphaModFix/>
          </a:blip>
          <a:stretch>
            <a:fillRect/>
          </a:stretch>
        </p:blipFill>
        <p:spPr>
          <a:xfrm>
            <a:off x="836550" y="1017725"/>
            <a:ext cx="6805849" cy="416134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