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3D"/>
    <a:srgbClr val="FF9800"/>
    <a:srgbClr val="FF7D7D"/>
    <a:srgbClr val="B43838"/>
    <a:srgbClr val="D41819"/>
    <a:srgbClr val="80B0CC"/>
    <a:srgbClr val="B5D1E2"/>
    <a:srgbClr val="7DD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370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s Batista" userId="bebc650e3d92c544" providerId="LiveId" clId="{DC9AABAF-735D-42A3-AAD1-A9B82FA441E3}"/>
    <pc:docChg chg="undo redo custSel modSld modMainMaster">
      <pc:chgData name="André Luis Batista" userId="bebc650e3d92c544" providerId="LiveId" clId="{DC9AABAF-735D-42A3-AAD1-A9B82FA441E3}" dt="2024-04-16T19:28:27.449" v="472" actId="1076"/>
      <pc:docMkLst>
        <pc:docMk/>
      </pc:docMkLst>
      <pc:sldChg chg="addSp delSp modSp mod modTransition">
        <pc:chgData name="André Luis Batista" userId="bebc650e3d92c544" providerId="LiveId" clId="{DC9AABAF-735D-42A3-AAD1-A9B82FA441E3}" dt="2024-04-16T19:28:27.449" v="472" actId="1076"/>
        <pc:sldMkLst>
          <pc:docMk/>
          <pc:sldMk cId="26609700" sldId="256"/>
        </pc:sldMkLst>
        <pc:spChg chg="add del mod">
          <ac:chgData name="André Luis Batista" userId="bebc650e3d92c544" providerId="LiveId" clId="{DC9AABAF-735D-42A3-AAD1-A9B82FA441E3}" dt="2024-04-16T19:13:39.417" v="359" actId="478"/>
          <ac:spMkLst>
            <pc:docMk/>
            <pc:sldMk cId="26609700" sldId="256"/>
            <ac:spMk id="2" creationId="{51BA439A-9D85-58E2-021E-F6CBEC19FA79}"/>
          </ac:spMkLst>
        </pc:spChg>
        <pc:spChg chg="add mod">
          <ac:chgData name="André Luis Batista" userId="bebc650e3d92c544" providerId="LiveId" clId="{DC9AABAF-735D-42A3-AAD1-A9B82FA441E3}" dt="2024-04-15T22:22:46.662" v="317" actId="1076"/>
          <ac:spMkLst>
            <pc:docMk/>
            <pc:sldMk cId="26609700" sldId="256"/>
            <ac:spMk id="3" creationId="{E1EF54D1-EA3C-D3AD-0447-5F0080A0DE76}"/>
          </ac:spMkLst>
        </pc:spChg>
        <pc:spChg chg="add mod">
          <ac:chgData name="André Luis Batista" userId="bebc650e3d92c544" providerId="LiveId" clId="{DC9AABAF-735D-42A3-AAD1-A9B82FA441E3}" dt="2024-04-16T19:26:45.183" v="453"/>
          <ac:spMkLst>
            <pc:docMk/>
            <pc:sldMk cId="26609700" sldId="256"/>
            <ac:spMk id="5" creationId="{A150BF02-4307-5CD0-FAEE-EB1A506047BA}"/>
          </ac:spMkLst>
        </pc:spChg>
        <pc:spChg chg="del mod">
          <ac:chgData name="André Luis Batista" userId="bebc650e3d92c544" providerId="LiveId" clId="{DC9AABAF-735D-42A3-AAD1-A9B82FA441E3}" dt="2024-04-15T22:07:46.198" v="199" actId="478"/>
          <ac:spMkLst>
            <pc:docMk/>
            <pc:sldMk cId="26609700" sldId="256"/>
            <ac:spMk id="6" creationId="{4ABB58A8-6299-407B-AF82-DE004A8836B5}"/>
          </ac:spMkLst>
        </pc:spChg>
        <pc:spChg chg="add del">
          <ac:chgData name="André Luis Batista" userId="bebc650e3d92c544" providerId="LiveId" clId="{DC9AABAF-735D-42A3-AAD1-A9B82FA441E3}" dt="2024-04-16T19:13:45.049" v="361" actId="478"/>
          <ac:spMkLst>
            <pc:docMk/>
            <pc:sldMk cId="26609700" sldId="256"/>
            <ac:spMk id="6" creationId="{9A263386-56FA-A1B7-6011-A7AE4559FBE3}"/>
          </ac:spMkLst>
        </pc:spChg>
        <pc:spChg chg="add mod">
          <ac:chgData name="André Luis Batista" userId="bebc650e3d92c544" providerId="LiveId" clId="{DC9AABAF-735D-42A3-AAD1-A9B82FA441E3}" dt="2024-04-16T19:27:03.762" v="456" actId="207"/>
          <ac:spMkLst>
            <pc:docMk/>
            <pc:sldMk cId="26609700" sldId="256"/>
            <ac:spMk id="7" creationId="{A58AD1FA-23FF-AB59-8CF6-6601F418C61D}"/>
          </ac:spMkLst>
        </pc:spChg>
        <pc:spChg chg="add mod">
          <ac:chgData name="André Luis Batista" userId="bebc650e3d92c544" providerId="LiveId" clId="{DC9AABAF-735D-42A3-AAD1-A9B82FA441E3}" dt="2024-04-16T19:27:03.762" v="456" actId="207"/>
          <ac:spMkLst>
            <pc:docMk/>
            <pc:sldMk cId="26609700" sldId="256"/>
            <ac:spMk id="8" creationId="{76AF8CBE-0DCD-857D-F397-3FAF887D9D50}"/>
          </ac:spMkLst>
        </pc:spChg>
        <pc:spChg chg="del mod">
          <ac:chgData name="André Luis Batista" userId="bebc650e3d92c544" providerId="LiveId" clId="{DC9AABAF-735D-42A3-AAD1-A9B82FA441E3}" dt="2024-04-15T22:07:42.190" v="196" actId="478"/>
          <ac:spMkLst>
            <pc:docMk/>
            <pc:sldMk cId="26609700" sldId="256"/>
            <ac:spMk id="10" creationId="{9DC59D99-9248-47E9-B96E-2335799A38F2}"/>
          </ac:spMkLst>
        </pc:spChg>
        <pc:spChg chg="del mod">
          <ac:chgData name="André Luis Batista" userId="bebc650e3d92c544" providerId="LiveId" clId="{DC9AABAF-735D-42A3-AAD1-A9B82FA441E3}" dt="2024-04-15T22:07:40.566" v="194" actId="478"/>
          <ac:spMkLst>
            <pc:docMk/>
            <pc:sldMk cId="26609700" sldId="256"/>
            <ac:spMk id="12" creationId="{8295519E-B180-4F7A-80A5-024124EDD3E7}"/>
          </ac:spMkLst>
        </pc:spChg>
        <pc:spChg chg="del mod">
          <ac:chgData name="André Luis Batista" userId="bebc650e3d92c544" providerId="LiveId" clId="{DC9AABAF-735D-42A3-AAD1-A9B82FA441E3}" dt="2024-04-15T22:08:16.423" v="204" actId="478"/>
          <ac:spMkLst>
            <pc:docMk/>
            <pc:sldMk cId="26609700" sldId="256"/>
            <ac:spMk id="14" creationId="{D0083126-B402-4652-AC29-8269F4362163}"/>
          </ac:spMkLst>
        </pc:spChg>
        <pc:spChg chg="del mod">
          <ac:chgData name="André Luis Batista" userId="bebc650e3d92c544" providerId="LiveId" clId="{DC9AABAF-735D-42A3-AAD1-A9B82FA441E3}" dt="2024-04-15T22:08:16.423" v="204" actId="478"/>
          <ac:spMkLst>
            <pc:docMk/>
            <pc:sldMk cId="26609700" sldId="256"/>
            <ac:spMk id="16" creationId="{3CD49388-EF3F-4D4E-BCC5-BC7E4112CF0E}"/>
          </ac:spMkLst>
        </pc:spChg>
        <pc:spChg chg="add mod">
          <ac:chgData name="André Luis Batista" userId="bebc650e3d92c544" providerId="LiveId" clId="{DC9AABAF-735D-42A3-AAD1-A9B82FA441E3}" dt="2024-04-16T19:27:03.762" v="456" actId="207"/>
          <ac:spMkLst>
            <pc:docMk/>
            <pc:sldMk cId="26609700" sldId="256"/>
            <ac:spMk id="17" creationId="{C88D6C8F-5AC7-DCD5-FBE3-DEFF8EE9D0E8}"/>
          </ac:spMkLst>
        </pc:spChg>
        <pc:spChg chg="del mod">
          <ac:chgData name="André Luis Batista" userId="bebc650e3d92c544" providerId="LiveId" clId="{DC9AABAF-735D-42A3-AAD1-A9B82FA441E3}" dt="2024-04-15T22:08:16.423" v="204" actId="478"/>
          <ac:spMkLst>
            <pc:docMk/>
            <pc:sldMk cId="26609700" sldId="256"/>
            <ac:spMk id="18" creationId="{F96D173B-FC8F-4BEB-9B2B-1578EE9B03BC}"/>
          </ac:spMkLst>
        </pc:spChg>
        <pc:spChg chg="mod">
          <ac:chgData name="André Luis Batista" userId="bebc650e3d92c544" providerId="LiveId" clId="{DC9AABAF-735D-42A3-AAD1-A9B82FA441E3}" dt="2024-04-15T22:22:32.806" v="315" actId="1076"/>
          <ac:spMkLst>
            <pc:docMk/>
            <pc:sldMk cId="26609700" sldId="256"/>
            <ac:spMk id="22" creationId="{9EC8ADC4-FCD8-41BD-9EDC-5DD0063A5723}"/>
          </ac:spMkLst>
        </pc:spChg>
        <pc:picChg chg="add del mod">
          <ac:chgData name="André Luis Batista" userId="bebc650e3d92c544" providerId="LiveId" clId="{DC9AABAF-735D-42A3-AAD1-A9B82FA441E3}" dt="2024-04-13T22:44:26.921" v="180" actId="478"/>
          <ac:picMkLst>
            <pc:docMk/>
            <pc:sldMk cId="26609700" sldId="256"/>
            <ac:picMk id="2" creationId="{A8B81D12-65D6-3DBF-8CDF-586DA815D0DA}"/>
          </ac:picMkLst>
        </pc:picChg>
        <pc:picChg chg="add del mod">
          <ac:chgData name="André Luis Batista" userId="bebc650e3d92c544" providerId="LiveId" clId="{DC9AABAF-735D-42A3-AAD1-A9B82FA441E3}" dt="2024-04-15T22:08:20.006" v="205" actId="478"/>
          <ac:picMkLst>
            <pc:docMk/>
            <pc:sldMk cId="26609700" sldId="256"/>
            <ac:picMk id="2" creationId="{D4B4E7F4-AA1C-771D-CFD2-D3487BF8DEEC}"/>
          </ac:picMkLst>
        </pc:picChg>
        <pc:picChg chg="add del mod">
          <ac:chgData name="André Luis Batista" userId="bebc650e3d92c544" providerId="LiveId" clId="{DC9AABAF-735D-42A3-AAD1-A9B82FA441E3}" dt="2024-04-13T22:37:23.012" v="149" actId="478"/>
          <ac:picMkLst>
            <pc:docMk/>
            <pc:sldMk cId="26609700" sldId="256"/>
            <ac:picMk id="5" creationId="{6C68FBB9-9A38-23BE-0DB1-45518479D259}"/>
          </ac:picMkLst>
        </pc:picChg>
        <pc:picChg chg="add del mod">
          <ac:chgData name="André Luis Batista" userId="bebc650e3d92c544" providerId="LiveId" clId="{DC9AABAF-735D-42A3-AAD1-A9B82FA441E3}" dt="2024-04-13T22:28:24.216" v="86" actId="478"/>
          <ac:picMkLst>
            <pc:docMk/>
            <pc:sldMk cId="26609700" sldId="256"/>
            <ac:picMk id="8" creationId="{89799064-0E6A-C410-E2D0-8980AF88AF2C}"/>
          </ac:picMkLst>
        </pc:picChg>
        <pc:picChg chg="add mod">
          <ac:chgData name="André Luis Batista" userId="bebc650e3d92c544" providerId="LiveId" clId="{DC9AABAF-735D-42A3-AAD1-A9B82FA441E3}" dt="2024-04-15T22:35:11.440" v="319"/>
          <ac:picMkLst>
            <pc:docMk/>
            <pc:sldMk cId="26609700" sldId="256"/>
            <ac:picMk id="9" creationId="{7FE7364A-0EBA-FD26-B67E-6C0A3C72F71A}"/>
          </ac:picMkLst>
        </pc:picChg>
        <pc:picChg chg="add del mod">
          <ac:chgData name="André Luis Batista" userId="bebc650e3d92c544" providerId="LiveId" clId="{DC9AABAF-735D-42A3-AAD1-A9B82FA441E3}" dt="2024-04-13T22:37:20.980" v="148" actId="478"/>
          <ac:picMkLst>
            <pc:docMk/>
            <pc:sldMk cId="26609700" sldId="256"/>
            <ac:picMk id="11" creationId="{641A6727-5DA3-44D9-5547-9158C65076C7}"/>
          </ac:picMkLst>
        </pc:picChg>
        <pc:picChg chg="add del mod">
          <ac:chgData name="André Luis Batista" userId="bebc650e3d92c544" providerId="LiveId" clId="{DC9AABAF-735D-42A3-AAD1-A9B82FA441E3}" dt="2024-04-16T18:27:43.419" v="340" actId="478"/>
          <ac:picMkLst>
            <pc:docMk/>
            <pc:sldMk cId="26609700" sldId="256"/>
            <ac:picMk id="11" creationId="{C7CF7199-F1AF-E0F8-9888-E1A879345717}"/>
          </ac:picMkLst>
        </pc:picChg>
        <pc:picChg chg="add mod">
          <ac:chgData name="André Luis Batista" userId="bebc650e3d92c544" providerId="LiveId" clId="{DC9AABAF-735D-42A3-AAD1-A9B82FA441E3}" dt="2024-04-16T19:28:27.449" v="472" actId="1076"/>
          <ac:picMkLst>
            <pc:docMk/>
            <pc:sldMk cId="26609700" sldId="256"/>
            <ac:picMk id="12" creationId="{19CADFA3-B712-890E-A6F3-DCD1B34E44BD}"/>
          </ac:picMkLst>
        </pc:picChg>
        <pc:picChg chg="add mod">
          <ac:chgData name="André Luis Batista" userId="bebc650e3d92c544" providerId="LiveId" clId="{DC9AABAF-735D-42A3-AAD1-A9B82FA441E3}" dt="2024-04-16T19:24:11.016" v="444" actId="1076"/>
          <ac:picMkLst>
            <pc:docMk/>
            <pc:sldMk cId="26609700" sldId="256"/>
            <ac:picMk id="14" creationId="{3234A97E-41A6-19D3-C3A8-89D5C330DF25}"/>
          </ac:picMkLst>
        </pc:picChg>
        <pc:picChg chg="add del mod">
          <ac:chgData name="André Luis Batista" userId="bebc650e3d92c544" providerId="LiveId" clId="{DC9AABAF-735D-42A3-AAD1-A9B82FA441E3}" dt="2024-04-13T22:36:31.260" v="147" actId="478"/>
          <ac:picMkLst>
            <pc:docMk/>
            <pc:sldMk cId="26609700" sldId="256"/>
            <ac:picMk id="15" creationId="{51564552-E888-C706-21F4-D9C4258A6CA4}"/>
          </ac:picMkLst>
        </pc:picChg>
        <pc:picChg chg="add mod">
          <ac:chgData name="André Luis Batista" userId="bebc650e3d92c544" providerId="LiveId" clId="{DC9AABAF-735D-42A3-AAD1-A9B82FA441E3}" dt="2024-04-16T19:24:11.016" v="444" actId="1076"/>
          <ac:picMkLst>
            <pc:docMk/>
            <pc:sldMk cId="26609700" sldId="256"/>
            <ac:picMk id="16" creationId="{06333489-07A7-8310-FD1D-6EB8C954D24D}"/>
          </ac:picMkLst>
        </pc:picChg>
        <pc:picChg chg="add mod">
          <ac:chgData name="André Luis Batista" userId="bebc650e3d92c544" providerId="LiveId" clId="{DC9AABAF-735D-42A3-AAD1-A9B82FA441E3}" dt="2024-04-16T19:24:50.525" v="449" actId="1076"/>
          <ac:picMkLst>
            <pc:docMk/>
            <pc:sldMk cId="26609700" sldId="256"/>
            <ac:picMk id="18" creationId="{CAA58F48-E95C-E09C-7E58-636E392EF265}"/>
          </ac:picMkLst>
        </pc:picChg>
        <pc:picChg chg="add del mod">
          <ac:chgData name="André Luis Batista" userId="bebc650e3d92c544" providerId="LiveId" clId="{DC9AABAF-735D-42A3-AAD1-A9B82FA441E3}" dt="2024-04-13T22:37:27.004" v="153" actId="478"/>
          <ac:picMkLst>
            <pc:docMk/>
            <pc:sldMk cId="26609700" sldId="256"/>
            <ac:picMk id="19" creationId="{1F669ABF-8A91-862C-D022-93385521D06E}"/>
          </ac:picMkLst>
        </pc:picChg>
        <pc:picChg chg="add mod">
          <ac:chgData name="André Luis Batista" userId="bebc650e3d92c544" providerId="LiveId" clId="{DC9AABAF-735D-42A3-AAD1-A9B82FA441E3}" dt="2024-04-15T22:22:46.662" v="317" actId="1076"/>
          <ac:picMkLst>
            <pc:docMk/>
            <pc:sldMk cId="26609700" sldId="256"/>
            <ac:picMk id="23" creationId="{13FCAC75-569A-E79A-A27C-0F9462A91A3D}"/>
          </ac:picMkLst>
        </pc:picChg>
        <pc:picChg chg="add del mod">
          <ac:chgData name="André Luis Batista" userId="bebc650e3d92c544" providerId="LiveId" clId="{DC9AABAF-735D-42A3-AAD1-A9B82FA441E3}" dt="2024-04-15T22:20:52.375" v="305" actId="478"/>
          <ac:picMkLst>
            <pc:docMk/>
            <pc:sldMk cId="26609700" sldId="256"/>
            <ac:picMk id="3080" creationId="{3810699B-7FF2-47D2-8109-0A59B37B879A}"/>
          </ac:picMkLst>
        </pc:picChg>
        <pc:cxnChg chg="del mod">
          <ac:chgData name="André Luis Batista" userId="bebc650e3d92c544" providerId="LiveId" clId="{DC9AABAF-735D-42A3-AAD1-A9B82FA441E3}" dt="2024-04-15T22:08:16.423" v="204" actId="478"/>
          <ac:cxnSpMkLst>
            <pc:docMk/>
            <pc:sldMk cId="26609700" sldId="256"/>
            <ac:cxnSpMk id="4" creationId="{B8EE7E1B-E5A9-448A-A976-F2272F222E01}"/>
          </ac:cxnSpMkLst>
        </pc:cxnChg>
      </pc:sldChg>
      <pc:sldChg chg="addSp delSp modSp mod modTransition">
        <pc:chgData name="André Luis Batista" userId="bebc650e3d92c544" providerId="LiveId" clId="{DC9AABAF-735D-42A3-AAD1-A9B82FA441E3}" dt="2024-04-15T22:21:19.112" v="312"/>
        <pc:sldMkLst>
          <pc:docMk/>
          <pc:sldMk cId="196859159" sldId="258"/>
        </pc:sldMkLst>
        <pc:spChg chg="mod">
          <ac:chgData name="André Luis Batista" userId="bebc650e3d92c544" providerId="LiveId" clId="{DC9AABAF-735D-42A3-AAD1-A9B82FA441E3}" dt="2024-04-15T22:21:19.112" v="312"/>
          <ac:spMkLst>
            <pc:docMk/>
            <pc:sldMk cId="196859159" sldId="258"/>
            <ac:spMk id="2" creationId="{DE3278CF-B95F-4379-87D2-D7446232BB37}"/>
          </ac:spMkLst>
        </pc:spChg>
        <pc:spChg chg="mod">
          <ac:chgData name="André Luis Batista" userId="bebc650e3d92c544" providerId="LiveId" clId="{DC9AABAF-735D-42A3-AAD1-A9B82FA441E3}" dt="2024-04-13T22:33:38.553" v="109"/>
          <ac:spMkLst>
            <pc:docMk/>
            <pc:sldMk cId="196859159" sldId="258"/>
            <ac:spMk id="4" creationId="{3C13237F-6371-4F1D-83DF-58298745A482}"/>
          </ac:spMkLst>
        </pc:spChg>
        <pc:picChg chg="mod">
          <ac:chgData name="André Luis Batista" userId="bebc650e3d92c544" providerId="LiveId" clId="{DC9AABAF-735D-42A3-AAD1-A9B82FA441E3}" dt="2024-04-15T22:07:12.200" v="190" actId="1076"/>
          <ac:picMkLst>
            <pc:docMk/>
            <pc:sldMk cId="196859159" sldId="258"/>
            <ac:picMk id="5" creationId="{BA144234-8A69-4823-A515-D06E4400BFBB}"/>
          </ac:picMkLst>
        </pc:picChg>
        <pc:picChg chg="add del mod">
          <ac:chgData name="André Luis Batista" userId="bebc650e3d92c544" providerId="LiveId" clId="{DC9AABAF-735D-42A3-AAD1-A9B82FA441E3}" dt="2024-04-13T22:32:31.510" v="105" actId="478"/>
          <ac:picMkLst>
            <pc:docMk/>
            <pc:sldMk cId="196859159" sldId="258"/>
            <ac:picMk id="6" creationId="{3F4FFFEC-2D50-442D-3710-0E75B161DFB2}"/>
          </ac:picMkLst>
        </pc:picChg>
        <pc:picChg chg="add del mod">
          <ac:chgData name="André Luis Batista" userId="bebc650e3d92c544" providerId="LiveId" clId="{DC9AABAF-735D-42A3-AAD1-A9B82FA441E3}" dt="2024-04-13T22:32:45.694" v="108" actId="478"/>
          <ac:picMkLst>
            <pc:docMk/>
            <pc:sldMk cId="196859159" sldId="258"/>
            <ac:picMk id="8" creationId="{4A60EAAE-654D-2A81-D1A8-BA39E3656F56}"/>
          </ac:picMkLst>
        </pc:picChg>
        <pc:picChg chg="add del mod">
          <ac:chgData name="André Luis Batista" userId="bebc650e3d92c544" providerId="LiveId" clId="{DC9AABAF-735D-42A3-AAD1-A9B82FA441E3}" dt="2024-04-13T22:34:06.125" v="117" actId="478"/>
          <ac:picMkLst>
            <pc:docMk/>
            <pc:sldMk cId="196859159" sldId="258"/>
            <ac:picMk id="10" creationId="{8B6ADAA3-AD98-7290-A427-E71AB78A620A}"/>
          </ac:picMkLst>
        </pc:picChg>
        <pc:picChg chg="add mod">
          <ac:chgData name="André Luis Batista" userId="bebc650e3d92c544" providerId="LiveId" clId="{DC9AABAF-735D-42A3-AAD1-A9B82FA441E3}" dt="2024-04-13T22:34:28.740" v="122"/>
          <ac:picMkLst>
            <pc:docMk/>
            <pc:sldMk cId="196859159" sldId="258"/>
            <ac:picMk id="12" creationId="{096AEB48-E7F4-AF27-59A6-C6CE65602A33}"/>
          </ac:picMkLst>
        </pc:picChg>
        <pc:picChg chg="del mod">
          <ac:chgData name="André Luis Batista" userId="bebc650e3d92c544" providerId="LiveId" clId="{DC9AABAF-735D-42A3-AAD1-A9B82FA441E3}" dt="2024-04-13T22:30:57.127" v="100" actId="478"/>
          <ac:picMkLst>
            <pc:docMk/>
            <pc:sldMk cId="196859159" sldId="258"/>
            <ac:picMk id="2054" creationId="{736085FD-59F4-48C8-9BC0-12463392C1A9}"/>
          </ac:picMkLst>
        </pc:picChg>
      </pc:sldChg>
      <pc:sldChg chg="addSp delSp modSp mod modTransition delAnim modAnim">
        <pc:chgData name="André Luis Batista" userId="bebc650e3d92c544" providerId="LiveId" clId="{DC9AABAF-735D-42A3-AAD1-A9B82FA441E3}" dt="2024-04-16T19:27:55.032" v="461" actId="478"/>
        <pc:sldMkLst>
          <pc:docMk/>
          <pc:sldMk cId="595328076" sldId="259"/>
        </pc:sldMkLst>
        <pc:spChg chg="add mod">
          <ac:chgData name="André Luis Batista" userId="bebc650e3d92c544" providerId="LiveId" clId="{DC9AABAF-735D-42A3-AAD1-A9B82FA441E3}" dt="2024-04-13T22:09:38.370" v="5"/>
          <ac:spMkLst>
            <pc:docMk/>
            <pc:sldMk cId="595328076" sldId="259"/>
            <ac:spMk id="2" creationId="{DBB732BF-B5FA-73EB-B655-F0D2B023DC20}"/>
          </ac:spMkLst>
        </pc:spChg>
        <pc:spChg chg="add mod">
          <ac:chgData name="André Luis Batista" userId="bebc650e3d92c544" providerId="LiveId" clId="{DC9AABAF-735D-42A3-AAD1-A9B82FA441E3}" dt="2024-04-15T22:36:52.807" v="332" actId="207"/>
          <ac:spMkLst>
            <pc:docMk/>
            <pc:sldMk cId="595328076" sldId="259"/>
            <ac:spMk id="3" creationId="{69E44842-18A3-7792-DA1D-FF9ADC6EB142}"/>
          </ac:spMkLst>
        </pc:spChg>
        <pc:spChg chg="add del mod">
          <ac:chgData name="André Luis Batista" userId="bebc650e3d92c544" providerId="LiveId" clId="{DC9AABAF-735D-42A3-AAD1-A9B82FA441E3}" dt="2024-04-13T22:22:20.931" v="46" actId="478"/>
          <ac:spMkLst>
            <pc:docMk/>
            <pc:sldMk cId="595328076" sldId="259"/>
            <ac:spMk id="5" creationId="{E4E3E93A-C662-FB6D-A234-185AA28C81D1}"/>
          </ac:spMkLst>
        </pc:spChg>
        <pc:spChg chg="del">
          <ac:chgData name="André Luis Batista" userId="bebc650e3d92c544" providerId="LiveId" clId="{DC9AABAF-735D-42A3-AAD1-A9B82FA441E3}" dt="2024-04-15T22:15:21.331" v="284" actId="478"/>
          <ac:spMkLst>
            <pc:docMk/>
            <pc:sldMk cId="595328076" sldId="259"/>
            <ac:spMk id="8" creationId="{AC2F39FC-1366-416A-9817-75EF7DBD9BBE}"/>
          </ac:spMkLst>
        </pc:spChg>
        <pc:spChg chg="add mod">
          <ac:chgData name="André Luis Batista" userId="bebc650e3d92c544" providerId="LiveId" clId="{DC9AABAF-735D-42A3-AAD1-A9B82FA441E3}" dt="2024-04-13T22:42:55.872" v="176" actId="1076"/>
          <ac:spMkLst>
            <pc:docMk/>
            <pc:sldMk cId="595328076" sldId="259"/>
            <ac:spMk id="9" creationId="{1919719C-FBD5-56D4-4ADF-C5703394A8FB}"/>
          </ac:spMkLst>
        </pc:spChg>
        <pc:spChg chg="del">
          <ac:chgData name="André Luis Batista" userId="bebc650e3d92c544" providerId="LiveId" clId="{DC9AABAF-735D-42A3-AAD1-A9B82FA441E3}" dt="2024-04-13T22:09:37.213" v="4" actId="478"/>
          <ac:spMkLst>
            <pc:docMk/>
            <pc:sldMk cId="595328076" sldId="259"/>
            <ac:spMk id="10" creationId="{D5C4007F-760B-4601-8AB2-61FDC33477B7}"/>
          </ac:spMkLst>
        </pc:spChg>
        <pc:picChg chg="del mod ord">
          <ac:chgData name="André Luis Batista" userId="bebc650e3d92c544" providerId="LiveId" clId="{DC9AABAF-735D-42A3-AAD1-A9B82FA441E3}" dt="2024-04-15T22:36:24.887" v="326" actId="478"/>
          <ac:picMkLst>
            <pc:docMk/>
            <pc:sldMk cId="595328076" sldId="259"/>
            <ac:picMk id="2" creationId="{E732BBD3-414F-92F7-501E-CBB4EB269886}"/>
          </ac:picMkLst>
        </pc:picChg>
        <pc:picChg chg="add del mod">
          <ac:chgData name="André Luis Batista" userId="bebc650e3d92c544" providerId="LiveId" clId="{DC9AABAF-735D-42A3-AAD1-A9B82FA441E3}" dt="2024-04-15T22:36:21.823" v="325" actId="478"/>
          <ac:picMkLst>
            <pc:docMk/>
            <pc:sldMk cId="595328076" sldId="259"/>
            <ac:picMk id="4" creationId="{31E16AF5-C01F-9FEB-A7A2-191FB191048A}"/>
          </ac:picMkLst>
        </pc:picChg>
        <pc:picChg chg="add del mod">
          <ac:chgData name="André Luis Batista" userId="bebc650e3d92c544" providerId="LiveId" clId="{DC9AABAF-735D-42A3-AAD1-A9B82FA441E3}" dt="2024-04-13T22:42:20.138" v="169" actId="478"/>
          <ac:picMkLst>
            <pc:docMk/>
            <pc:sldMk cId="595328076" sldId="259"/>
            <ac:picMk id="6" creationId="{12349E51-A4A0-2FEF-B858-7A5700783BF7}"/>
          </ac:picMkLst>
        </pc:picChg>
        <pc:picChg chg="add del">
          <ac:chgData name="André Luis Batista" userId="bebc650e3d92c544" providerId="LiveId" clId="{DC9AABAF-735D-42A3-AAD1-A9B82FA441E3}" dt="2024-04-15T22:35:54.336" v="321" actId="478"/>
          <ac:picMkLst>
            <pc:docMk/>
            <pc:sldMk cId="595328076" sldId="259"/>
            <ac:picMk id="6" creationId="{AC879EF2-5DEA-B14C-77D6-7AD003F488F3}"/>
          </ac:picMkLst>
        </pc:picChg>
        <pc:picChg chg="add mod ord">
          <ac:chgData name="André Luis Batista" userId="bebc650e3d92c544" providerId="LiveId" clId="{DC9AABAF-735D-42A3-AAD1-A9B82FA441E3}" dt="2024-04-15T22:37:28.186" v="335"/>
          <ac:picMkLst>
            <pc:docMk/>
            <pc:sldMk cId="595328076" sldId="259"/>
            <ac:picMk id="7" creationId="{3FB4D4DF-8038-B7ED-E52A-A5613B33B790}"/>
          </ac:picMkLst>
        </pc:picChg>
        <pc:picChg chg="del mod">
          <ac:chgData name="André Luis Batista" userId="bebc650e3d92c544" providerId="LiveId" clId="{DC9AABAF-735D-42A3-AAD1-A9B82FA441E3}" dt="2024-04-13T22:22:32.931" v="47" actId="478"/>
          <ac:picMkLst>
            <pc:docMk/>
            <pc:sldMk cId="595328076" sldId="259"/>
            <ac:picMk id="7" creationId="{9B61CA65-300E-448B-82DF-09B371271BCE}"/>
          </ac:picMkLst>
        </pc:picChg>
        <pc:picChg chg="add del mod">
          <ac:chgData name="André Luis Batista" userId="bebc650e3d92c544" providerId="LiveId" clId="{DC9AABAF-735D-42A3-AAD1-A9B82FA441E3}" dt="2024-04-16T19:27:55.032" v="461" actId="478"/>
          <ac:picMkLst>
            <pc:docMk/>
            <pc:sldMk cId="595328076" sldId="259"/>
            <ac:picMk id="10" creationId="{BD9FA11A-429D-F372-38F6-280DE01BA0F7}"/>
          </ac:picMkLst>
        </pc:picChg>
        <pc:picChg chg="del">
          <ac:chgData name="André Luis Batista" userId="bebc650e3d92c544" providerId="LiveId" clId="{DC9AABAF-735D-42A3-AAD1-A9B82FA441E3}" dt="2024-04-13T22:09:36.650" v="3" actId="478"/>
          <ac:picMkLst>
            <pc:docMk/>
            <pc:sldMk cId="595328076" sldId="259"/>
            <ac:picMk id="11" creationId="{A36712B0-816D-4FDA-80AA-88D0140DC30A}"/>
          </ac:picMkLst>
        </pc:picChg>
        <pc:picChg chg="add mod">
          <ac:chgData name="André Luis Batista" userId="bebc650e3d92c544" providerId="LiveId" clId="{DC9AABAF-735D-42A3-AAD1-A9B82FA441E3}" dt="2024-04-15T22:37:44.870" v="336"/>
          <ac:picMkLst>
            <pc:docMk/>
            <pc:sldMk cId="595328076" sldId="259"/>
            <ac:picMk id="12" creationId="{E3E3CDF2-6222-5E3F-4B3A-F2C986A783F7}"/>
          </ac:picMkLst>
        </pc:picChg>
      </pc:sldChg>
      <pc:sldChg chg="addSp delSp modSp mod modTransition">
        <pc:chgData name="André Luis Batista" userId="bebc650e3d92c544" providerId="LiveId" clId="{DC9AABAF-735D-42A3-AAD1-A9B82FA441E3}" dt="2024-04-16T19:28:20.680" v="470" actId="478"/>
        <pc:sldMkLst>
          <pc:docMk/>
          <pc:sldMk cId="3644445591" sldId="260"/>
        </pc:sldMkLst>
        <pc:spChg chg="del mod">
          <ac:chgData name="André Luis Batista" userId="bebc650e3d92c544" providerId="LiveId" clId="{DC9AABAF-735D-42A3-AAD1-A9B82FA441E3}" dt="2024-04-16T19:28:18.323" v="468" actId="478"/>
          <ac:spMkLst>
            <pc:docMk/>
            <pc:sldMk cId="3644445591" sldId="260"/>
            <ac:spMk id="2" creationId="{42AD3B8A-7FF4-4DAD-ADF2-70D9101B95FE}"/>
          </ac:spMkLst>
        </pc:spChg>
        <pc:spChg chg="del mod">
          <ac:chgData name="André Luis Batista" userId="bebc650e3d92c544" providerId="LiveId" clId="{DC9AABAF-735D-42A3-AAD1-A9B82FA441E3}" dt="2024-04-16T19:28:16.336" v="467" actId="478"/>
          <ac:spMkLst>
            <pc:docMk/>
            <pc:sldMk cId="3644445591" sldId="260"/>
            <ac:spMk id="3" creationId="{965292B5-63BD-4351-8F96-C18B7302422F}"/>
          </ac:spMkLst>
        </pc:spChg>
        <pc:spChg chg="del">
          <ac:chgData name="André Luis Batista" userId="bebc650e3d92c544" providerId="LiveId" clId="{DC9AABAF-735D-42A3-AAD1-A9B82FA441E3}" dt="2024-04-13T22:09:48.305" v="7" actId="478"/>
          <ac:spMkLst>
            <pc:docMk/>
            <pc:sldMk cId="3644445591" sldId="260"/>
            <ac:spMk id="4" creationId="{214225DF-7DBC-467C-A5AA-37736F9837DE}"/>
          </ac:spMkLst>
        </pc:spChg>
        <pc:spChg chg="add del mod">
          <ac:chgData name="André Luis Batista" userId="bebc650e3d92c544" providerId="LiveId" clId="{DC9AABAF-735D-42A3-AAD1-A9B82FA441E3}" dt="2024-04-16T19:28:06.816" v="464" actId="478"/>
          <ac:spMkLst>
            <pc:docMk/>
            <pc:sldMk cId="3644445591" sldId="260"/>
            <ac:spMk id="5" creationId="{2FB73E5D-1E47-DD78-17F0-1A0278A8B483}"/>
          </ac:spMkLst>
        </pc:spChg>
        <pc:spChg chg="add del mod">
          <ac:chgData name="André Luis Batista" userId="bebc650e3d92c544" providerId="LiveId" clId="{DC9AABAF-735D-42A3-AAD1-A9B82FA441E3}" dt="2024-04-16T19:27:47.264" v="460" actId="478"/>
          <ac:spMkLst>
            <pc:docMk/>
            <pc:sldMk cId="3644445591" sldId="260"/>
            <ac:spMk id="6" creationId="{91FBEA5E-1D89-4A66-DE11-2E0A04A9861E}"/>
          </ac:spMkLst>
        </pc:spChg>
        <pc:spChg chg="add mod">
          <ac:chgData name="André Luis Batista" userId="bebc650e3d92c544" providerId="LiveId" clId="{DC9AABAF-735D-42A3-AAD1-A9B82FA441E3}" dt="2024-04-16T19:28:07.884" v="465"/>
          <ac:spMkLst>
            <pc:docMk/>
            <pc:sldMk cId="3644445591" sldId="260"/>
            <ac:spMk id="9" creationId="{442AF924-703C-49B6-3E4D-2CDFF2C3C686}"/>
          </ac:spMkLst>
        </pc:spChg>
        <pc:spChg chg="add mod">
          <ac:chgData name="André Luis Batista" userId="bebc650e3d92c544" providerId="LiveId" clId="{DC9AABAF-735D-42A3-AAD1-A9B82FA441E3}" dt="2024-04-16T19:28:07.884" v="465"/>
          <ac:spMkLst>
            <pc:docMk/>
            <pc:sldMk cId="3644445591" sldId="260"/>
            <ac:spMk id="10" creationId="{F8D616CD-2A0F-9E88-CF4D-AAFE061D7E5B}"/>
          </ac:spMkLst>
        </pc:spChg>
        <pc:spChg chg="add del mod">
          <ac:chgData name="André Luis Batista" userId="bebc650e3d92c544" providerId="LiveId" clId="{DC9AABAF-735D-42A3-AAD1-A9B82FA441E3}" dt="2024-04-16T19:28:20.680" v="470" actId="478"/>
          <ac:spMkLst>
            <pc:docMk/>
            <pc:sldMk cId="3644445591" sldId="260"/>
            <ac:spMk id="14" creationId="{FC7BDF49-BFFC-50C8-EA07-5AB4892BC04E}"/>
          </ac:spMkLst>
        </pc:spChg>
        <pc:picChg chg="add del mod">
          <ac:chgData name="André Luis Batista" userId="bebc650e3d92c544" providerId="LiveId" clId="{DC9AABAF-735D-42A3-AAD1-A9B82FA441E3}" dt="2024-04-16T19:28:13.616" v="466" actId="478"/>
          <ac:picMkLst>
            <pc:docMk/>
            <pc:sldMk cId="3644445591" sldId="260"/>
            <ac:picMk id="4" creationId="{561B393B-577B-0EF0-6470-5782D24E636B}"/>
          </ac:picMkLst>
        </pc:picChg>
        <pc:picChg chg="del">
          <ac:chgData name="André Luis Batista" userId="bebc650e3d92c544" providerId="LiveId" clId="{DC9AABAF-735D-42A3-AAD1-A9B82FA441E3}" dt="2024-04-13T22:09:48.305" v="7" actId="478"/>
          <ac:picMkLst>
            <pc:docMk/>
            <pc:sldMk cId="3644445591" sldId="260"/>
            <ac:picMk id="5" creationId="{1274D987-6CBC-428C-B073-B2DC45AE11DD}"/>
          </ac:picMkLst>
        </pc:picChg>
        <pc:picChg chg="add del mod">
          <ac:chgData name="André Luis Batista" userId="bebc650e3d92c544" providerId="LiveId" clId="{DC9AABAF-735D-42A3-AAD1-A9B82FA441E3}" dt="2024-04-16T19:27:44.776" v="459" actId="478"/>
          <ac:picMkLst>
            <pc:docMk/>
            <pc:sldMk cId="3644445591" sldId="260"/>
            <ac:picMk id="7" creationId="{3A4AE520-A76A-1062-525C-EC47344D2D67}"/>
          </ac:picMkLst>
        </pc:picChg>
        <pc:picChg chg="add del mod">
          <ac:chgData name="André Luis Batista" userId="bebc650e3d92c544" providerId="LiveId" clId="{DC9AABAF-735D-42A3-AAD1-A9B82FA441E3}" dt="2024-04-16T19:28:03.775" v="462" actId="478"/>
          <ac:picMkLst>
            <pc:docMk/>
            <pc:sldMk cId="3644445591" sldId="260"/>
            <ac:picMk id="8" creationId="{8EFFD76A-46A0-A2E0-88B6-9A8C9C488AEB}"/>
          </ac:picMkLst>
        </pc:picChg>
        <pc:picChg chg="add mod">
          <ac:chgData name="André Luis Batista" userId="bebc650e3d92c544" providerId="LiveId" clId="{DC9AABAF-735D-42A3-AAD1-A9B82FA441E3}" dt="2024-04-16T19:28:07.884" v="465"/>
          <ac:picMkLst>
            <pc:docMk/>
            <pc:sldMk cId="3644445591" sldId="260"/>
            <ac:picMk id="11" creationId="{F23E29AF-A947-4611-9427-8760888E2437}"/>
          </ac:picMkLst>
        </pc:picChg>
        <pc:picChg chg="add mod">
          <ac:chgData name="André Luis Batista" userId="bebc650e3d92c544" providerId="LiveId" clId="{DC9AABAF-735D-42A3-AAD1-A9B82FA441E3}" dt="2024-04-16T19:28:07.884" v="465"/>
          <ac:picMkLst>
            <pc:docMk/>
            <pc:sldMk cId="3644445591" sldId="260"/>
            <ac:picMk id="12" creationId="{B10CDA08-0137-4A78-8B00-5CFF4F2DB4ED}"/>
          </ac:picMkLst>
        </pc:picChg>
      </pc:sldChg>
      <pc:sldMasterChg chg="modTransition modSldLayout">
        <pc:chgData name="André Luis Batista" userId="bebc650e3d92c544" providerId="LiveId" clId="{DC9AABAF-735D-42A3-AAD1-A9B82FA441E3}" dt="2024-04-13T22:26:26.360" v="77"/>
        <pc:sldMasterMkLst>
          <pc:docMk/>
          <pc:sldMasterMk cId="2545937138" sldId="2147483648"/>
        </pc:sldMasterMkLst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3791304286" sldId="2147483649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2906217802" sldId="2147483650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1327677800" sldId="2147483651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800983170" sldId="2147483652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478114399" sldId="2147483653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676805769" sldId="2147483654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1082247858" sldId="2147483655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2631729997" sldId="2147483656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1618260108" sldId="2147483657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3143160470" sldId="2147483658"/>
          </pc:sldLayoutMkLst>
        </pc:sldLayoutChg>
        <pc:sldLayoutChg chg="modTransition">
          <pc:chgData name="André Luis Batista" userId="bebc650e3d92c544" providerId="LiveId" clId="{DC9AABAF-735D-42A3-AAD1-A9B82FA441E3}" dt="2024-04-13T22:26:26.360" v="77"/>
          <pc:sldLayoutMkLst>
            <pc:docMk/>
            <pc:sldMasterMk cId="2545937138" sldId="2147483648"/>
            <pc:sldLayoutMk cId="738871713" sldId="2147483659"/>
          </pc:sldLayoutMkLst>
        </pc:sldLayoutChg>
      </pc:sldMasterChg>
      <pc:sldMasterChg chg="modTransition modSldLayout">
        <pc:chgData name="André Luis Batista" userId="bebc650e3d92c544" providerId="LiveId" clId="{DC9AABAF-735D-42A3-AAD1-A9B82FA441E3}" dt="2024-04-15T22:21:19.112" v="312"/>
        <pc:sldMasterMkLst>
          <pc:docMk/>
          <pc:sldMasterMk cId="4036429200" sldId="2147483660"/>
        </pc:sldMasterMkLst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1979083133" sldId="2147483661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285475881" sldId="2147483662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2098277234" sldId="2147483663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1404373834" sldId="2147483664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2257336785" sldId="2147483665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3952086249" sldId="2147483666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2181220595" sldId="2147483667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1095293338" sldId="2147483668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3389697657" sldId="2147483669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2443065193" sldId="2147483676"/>
          </pc:sldLayoutMkLst>
        </pc:sldLayoutChg>
        <pc:sldLayoutChg chg="modTransition">
          <pc:chgData name="André Luis Batista" userId="bebc650e3d92c544" providerId="LiveId" clId="{DC9AABAF-735D-42A3-AAD1-A9B82FA441E3}" dt="2024-04-15T22:21:19.112" v="312"/>
          <pc:sldLayoutMkLst>
            <pc:docMk/>
            <pc:sldMasterMk cId="4036429200" sldId="2147483660"/>
            <pc:sldLayoutMk cId="931194213" sldId="2147483677"/>
          </pc:sldLayoutMkLst>
        </pc:sldLayoutChg>
      </pc:sldMasterChg>
    </pc:docChg>
  </pc:docChgLst>
  <pc:docChgLst>
    <pc:chgData name="André Luis Batista" userId="bebc650e3d92c544" providerId="LiveId" clId="{32410985-76E2-49DE-813F-3B9F429648D1}"/>
    <pc:docChg chg="undo redo custSel modSld">
      <pc:chgData name="André Luis Batista" userId="bebc650e3d92c544" providerId="LiveId" clId="{32410985-76E2-49DE-813F-3B9F429648D1}" dt="2024-04-10T22:03:24.861" v="195"/>
      <pc:docMkLst>
        <pc:docMk/>
      </pc:docMkLst>
      <pc:sldChg chg="addSp delSp modSp mod">
        <pc:chgData name="André Luis Batista" userId="bebc650e3d92c544" providerId="LiveId" clId="{32410985-76E2-49DE-813F-3B9F429648D1}" dt="2024-04-10T22:02:17.036" v="193" actId="1076"/>
        <pc:sldMkLst>
          <pc:docMk/>
          <pc:sldMk cId="26609700" sldId="256"/>
        </pc:sldMkLst>
        <pc:spChg chg="add del mod">
          <ac:chgData name="André Luis Batista" userId="bebc650e3d92c544" providerId="LiveId" clId="{32410985-76E2-49DE-813F-3B9F429648D1}" dt="2024-04-10T21:58:04.306" v="123" actId="478"/>
          <ac:spMkLst>
            <pc:docMk/>
            <pc:sldMk cId="26609700" sldId="256"/>
            <ac:spMk id="2" creationId="{09658298-88FD-4AC2-A139-9C3DBA51B4D0}"/>
          </ac:spMkLst>
        </pc:spChg>
        <pc:spChg chg="mod">
          <ac:chgData name="André Luis Batista" userId="bebc650e3d92c544" providerId="LiveId" clId="{32410985-76E2-49DE-813F-3B9F429648D1}" dt="2024-04-10T22:01:25.601" v="182" actId="1076"/>
          <ac:spMkLst>
            <pc:docMk/>
            <pc:sldMk cId="26609700" sldId="256"/>
            <ac:spMk id="6" creationId="{4ABB58A8-6299-407B-AF82-DE004A8836B5}"/>
          </ac:spMkLst>
        </pc:spChg>
        <pc:spChg chg="mod">
          <ac:chgData name="André Luis Batista" userId="bebc650e3d92c544" providerId="LiveId" clId="{32410985-76E2-49DE-813F-3B9F429648D1}" dt="2024-04-10T22:01:24.025" v="180" actId="1076"/>
          <ac:spMkLst>
            <pc:docMk/>
            <pc:sldMk cId="26609700" sldId="256"/>
            <ac:spMk id="10" creationId="{9DC59D99-9248-47E9-B96E-2335799A38F2}"/>
          </ac:spMkLst>
        </pc:spChg>
        <pc:spChg chg="mod">
          <ac:chgData name="André Luis Batista" userId="bebc650e3d92c544" providerId="LiveId" clId="{32410985-76E2-49DE-813F-3B9F429648D1}" dt="2024-04-10T22:01:24.025" v="180" actId="1076"/>
          <ac:spMkLst>
            <pc:docMk/>
            <pc:sldMk cId="26609700" sldId="256"/>
            <ac:spMk id="12" creationId="{8295519E-B180-4F7A-80A5-024124EDD3E7}"/>
          </ac:spMkLst>
        </pc:spChg>
        <pc:spChg chg="mod">
          <ac:chgData name="André Luis Batista" userId="bebc650e3d92c544" providerId="LiveId" clId="{32410985-76E2-49DE-813F-3B9F429648D1}" dt="2024-04-10T22:01:38.880" v="184" actId="1076"/>
          <ac:spMkLst>
            <pc:docMk/>
            <pc:sldMk cId="26609700" sldId="256"/>
            <ac:spMk id="14" creationId="{D0083126-B402-4652-AC29-8269F4362163}"/>
          </ac:spMkLst>
        </pc:spChg>
        <pc:spChg chg="add del mod">
          <ac:chgData name="André Luis Batista" userId="bebc650e3d92c544" providerId="LiveId" clId="{32410985-76E2-49DE-813F-3B9F429648D1}" dt="2024-04-10T22:01:45.412" v="185" actId="1076"/>
          <ac:spMkLst>
            <pc:docMk/>
            <pc:sldMk cId="26609700" sldId="256"/>
            <ac:spMk id="16" creationId="{3CD49388-EF3F-4D4E-BCC5-BC7E4112CF0E}"/>
          </ac:spMkLst>
        </pc:spChg>
        <pc:spChg chg="mod">
          <ac:chgData name="André Luis Batista" userId="bebc650e3d92c544" providerId="LiveId" clId="{32410985-76E2-49DE-813F-3B9F429648D1}" dt="2024-04-10T22:01:15.825" v="178" actId="1076"/>
          <ac:spMkLst>
            <pc:docMk/>
            <pc:sldMk cId="26609700" sldId="256"/>
            <ac:spMk id="18" creationId="{F96D173B-FC8F-4BEB-9B2B-1578EE9B03BC}"/>
          </ac:spMkLst>
        </pc:spChg>
        <pc:spChg chg="mod">
          <ac:chgData name="André Luis Batista" userId="bebc650e3d92c544" providerId="LiveId" clId="{32410985-76E2-49DE-813F-3B9F429648D1}" dt="2024-04-10T22:01:24.025" v="180" actId="1076"/>
          <ac:spMkLst>
            <pc:docMk/>
            <pc:sldMk cId="26609700" sldId="256"/>
            <ac:spMk id="21" creationId="{84A6E448-D017-4AAB-951F-35835D893B6C}"/>
          </ac:spMkLst>
        </pc:spChg>
        <pc:spChg chg="add mod ord">
          <ac:chgData name="André Luis Batista" userId="bebc650e3d92c544" providerId="LiveId" clId="{32410985-76E2-49DE-813F-3B9F429648D1}" dt="2024-04-10T22:01:32.478" v="183" actId="1076"/>
          <ac:spMkLst>
            <pc:docMk/>
            <pc:sldMk cId="26609700" sldId="256"/>
            <ac:spMk id="22" creationId="{9EC8ADC4-FCD8-41BD-9EDC-5DD0063A5723}"/>
          </ac:spMkLst>
        </pc:spChg>
        <pc:picChg chg="del mod">
          <ac:chgData name="André Luis Batista" userId="bebc650e3d92c544" providerId="LiveId" clId="{32410985-76E2-49DE-813F-3B9F429648D1}" dt="2024-04-10T22:01:53.575" v="187" actId="478"/>
          <ac:picMkLst>
            <pc:docMk/>
            <pc:sldMk cId="26609700" sldId="256"/>
            <ac:picMk id="5" creationId="{92726192-3B8E-4711-A6CD-C03BAF90B7D9}"/>
          </ac:picMkLst>
        </pc:picChg>
        <pc:picChg chg="del mod">
          <ac:chgData name="André Luis Batista" userId="bebc650e3d92c544" providerId="LiveId" clId="{32410985-76E2-49DE-813F-3B9F429648D1}" dt="2024-04-10T22:01:53.575" v="187" actId="478"/>
          <ac:picMkLst>
            <pc:docMk/>
            <pc:sldMk cId="26609700" sldId="256"/>
            <ac:picMk id="9" creationId="{F14942D0-E2B3-4495-9257-25DE4A43EF20}"/>
          </ac:picMkLst>
        </pc:picChg>
        <pc:picChg chg="del mod">
          <ac:chgData name="André Luis Batista" userId="bebc650e3d92c544" providerId="LiveId" clId="{32410985-76E2-49DE-813F-3B9F429648D1}" dt="2024-04-10T22:01:53.575" v="187" actId="478"/>
          <ac:picMkLst>
            <pc:docMk/>
            <pc:sldMk cId="26609700" sldId="256"/>
            <ac:picMk id="11" creationId="{A6388D27-62FF-482E-A948-1C719F2EF38A}"/>
          </ac:picMkLst>
        </pc:picChg>
        <pc:picChg chg="del mod">
          <ac:chgData name="André Luis Batista" userId="bebc650e3d92c544" providerId="LiveId" clId="{32410985-76E2-49DE-813F-3B9F429648D1}" dt="2024-04-10T22:01:53.575" v="187" actId="478"/>
          <ac:picMkLst>
            <pc:docMk/>
            <pc:sldMk cId="26609700" sldId="256"/>
            <ac:picMk id="13" creationId="{5BC3DDBC-A52C-4495-BF71-878AC4A30494}"/>
          </ac:picMkLst>
        </pc:picChg>
        <pc:picChg chg="del mod">
          <ac:chgData name="André Luis Batista" userId="bebc650e3d92c544" providerId="LiveId" clId="{32410985-76E2-49DE-813F-3B9F429648D1}" dt="2024-04-10T22:01:53.575" v="187" actId="478"/>
          <ac:picMkLst>
            <pc:docMk/>
            <pc:sldMk cId="26609700" sldId="256"/>
            <ac:picMk id="15" creationId="{7D6DA915-00F9-4EAD-AAA5-A395446856A4}"/>
          </ac:picMkLst>
        </pc:picChg>
        <pc:picChg chg="del mod">
          <ac:chgData name="André Luis Batista" userId="bebc650e3d92c544" providerId="LiveId" clId="{32410985-76E2-49DE-813F-3B9F429648D1}" dt="2024-04-10T22:01:53.575" v="187" actId="478"/>
          <ac:picMkLst>
            <pc:docMk/>
            <pc:sldMk cId="26609700" sldId="256"/>
            <ac:picMk id="17" creationId="{C9C2D1EB-0FE0-49C4-BA5F-2F26C6F674FF}"/>
          </ac:picMkLst>
        </pc:picChg>
        <pc:picChg chg="del mod">
          <ac:chgData name="André Luis Batista" userId="bebc650e3d92c544" providerId="LiveId" clId="{32410985-76E2-49DE-813F-3B9F429648D1}" dt="2024-04-10T21:59:53.608" v="159" actId="478"/>
          <ac:picMkLst>
            <pc:docMk/>
            <pc:sldMk cId="26609700" sldId="256"/>
            <ac:picMk id="1026" creationId="{0C8F19E3-2791-4E89-BCEB-24ED30678629}"/>
          </ac:picMkLst>
        </pc:picChg>
        <pc:picChg chg="add del mod">
          <ac:chgData name="André Luis Batista" userId="bebc650e3d92c544" providerId="LiveId" clId="{32410985-76E2-49DE-813F-3B9F429648D1}" dt="2024-04-10T21:55:19.421" v="83"/>
          <ac:picMkLst>
            <pc:docMk/>
            <pc:sldMk cId="26609700" sldId="256"/>
            <ac:picMk id="3074" creationId="{D9FDC3C8-F596-4977-922D-E94BF7EEB876}"/>
          </ac:picMkLst>
        </pc:picChg>
        <pc:picChg chg="add del mod">
          <ac:chgData name="André Luis Batista" userId="bebc650e3d92c544" providerId="LiveId" clId="{32410985-76E2-49DE-813F-3B9F429648D1}" dt="2024-04-10T21:56:06.828" v="110"/>
          <ac:picMkLst>
            <pc:docMk/>
            <pc:sldMk cId="26609700" sldId="256"/>
            <ac:picMk id="3076" creationId="{7459CD3F-70D0-4312-9FE8-0530D4E1BFA3}"/>
          </ac:picMkLst>
        </pc:picChg>
        <pc:picChg chg="add del mod">
          <ac:chgData name="André Luis Batista" userId="bebc650e3d92c544" providerId="LiveId" clId="{32410985-76E2-49DE-813F-3B9F429648D1}" dt="2024-04-10T21:56:14.042" v="113" actId="478"/>
          <ac:picMkLst>
            <pc:docMk/>
            <pc:sldMk cId="26609700" sldId="256"/>
            <ac:picMk id="3078" creationId="{3D7F1333-DA80-4C26-B14A-0896D3ABD9BD}"/>
          </ac:picMkLst>
        </pc:picChg>
        <pc:picChg chg="add mod">
          <ac:chgData name="André Luis Batista" userId="bebc650e3d92c544" providerId="LiveId" clId="{32410985-76E2-49DE-813F-3B9F429648D1}" dt="2024-04-10T22:01:32.478" v="183" actId="1076"/>
          <ac:picMkLst>
            <pc:docMk/>
            <pc:sldMk cId="26609700" sldId="256"/>
            <ac:picMk id="3080" creationId="{3810699B-7FF2-47D2-8109-0A59B37B879A}"/>
          </ac:picMkLst>
        </pc:picChg>
        <pc:cxnChg chg="add mod">
          <ac:chgData name="André Luis Batista" userId="bebc650e3d92c544" providerId="LiveId" clId="{32410985-76E2-49DE-813F-3B9F429648D1}" dt="2024-04-10T22:02:17.036" v="193" actId="1076"/>
          <ac:cxnSpMkLst>
            <pc:docMk/>
            <pc:sldMk cId="26609700" sldId="256"/>
            <ac:cxnSpMk id="4" creationId="{B8EE7E1B-E5A9-448A-A976-F2272F222E01}"/>
          </ac:cxnSpMkLst>
        </pc:cxnChg>
      </pc:sldChg>
      <pc:sldChg chg="addSp delSp modSp mod">
        <pc:chgData name="André Luis Batista" userId="bebc650e3d92c544" providerId="LiveId" clId="{32410985-76E2-49DE-813F-3B9F429648D1}" dt="2024-04-10T21:54:27.058" v="75" actId="207"/>
        <pc:sldMkLst>
          <pc:docMk/>
          <pc:sldMk cId="196859159" sldId="258"/>
        </pc:sldMkLst>
        <pc:spChg chg="mod">
          <ac:chgData name="André Luis Batista" userId="bebc650e3d92c544" providerId="LiveId" clId="{32410985-76E2-49DE-813F-3B9F429648D1}" dt="2024-04-10T21:47:13.208" v="31" actId="1076"/>
          <ac:spMkLst>
            <pc:docMk/>
            <pc:sldMk cId="196859159" sldId="258"/>
            <ac:spMk id="2" creationId="{DE3278CF-B95F-4379-87D2-D7446232BB37}"/>
          </ac:spMkLst>
        </pc:spChg>
        <pc:spChg chg="mod">
          <ac:chgData name="André Luis Batista" userId="bebc650e3d92c544" providerId="LiveId" clId="{32410985-76E2-49DE-813F-3B9F429648D1}" dt="2024-04-10T21:54:27.058" v="75" actId="207"/>
          <ac:spMkLst>
            <pc:docMk/>
            <pc:sldMk cId="196859159" sldId="258"/>
            <ac:spMk id="4" creationId="{3C13237F-6371-4F1D-83DF-58298745A482}"/>
          </ac:spMkLst>
        </pc:spChg>
        <pc:picChg chg="add mod">
          <ac:chgData name="André Luis Batista" userId="bebc650e3d92c544" providerId="LiveId" clId="{32410985-76E2-49DE-813F-3B9F429648D1}" dt="2024-04-10T21:52:52.294" v="63" actId="1076"/>
          <ac:picMkLst>
            <pc:docMk/>
            <pc:sldMk cId="196859159" sldId="258"/>
            <ac:picMk id="5" creationId="{BA144234-8A69-4823-A515-D06E4400BFBB}"/>
          </ac:picMkLst>
        </pc:picChg>
        <pc:picChg chg="add del mod">
          <ac:chgData name="André Luis Batista" userId="bebc650e3d92c544" providerId="LiveId" clId="{32410985-76E2-49DE-813F-3B9F429648D1}" dt="2024-04-10T21:52:44.722" v="58"/>
          <ac:picMkLst>
            <pc:docMk/>
            <pc:sldMk cId="196859159" sldId="258"/>
            <ac:picMk id="2050" creationId="{C62117E6-7CF4-444E-BE88-9AB65F42AFF7}"/>
          </ac:picMkLst>
        </pc:picChg>
        <pc:picChg chg="add del mod">
          <ac:chgData name="André Luis Batista" userId="bebc650e3d92c544" providerId="LiveId" clId="{32410985-76E2-49DE-813F-3B9F429648D1}" dt="2024-04-10T21:52:52.869" v="64"/>
          <ac:picMkLst>
            <pc:docMk/>
            <pc:sldMk cId="196859159" sldId="258"/>
            <ac:picMk id="2052" creationId="{E113A25F-9BFC-43FF-A204-6BA655588CF4}"/>
          </ac:picMkLst>
        </pc:picChg>
        <pc:picChg chg="add mod">
          <ac:chgData name="André Luis Batista" userId="bebc650e3d92c544" providerId="LiveId" clId="{32410985-76E2-49DE-813F-3B9F429648D1}" dt="2024-04-10T21:53:03.569" v="70" actId="14100"/>
          <ac:picMkLst>
            <pc:docMk/>
            <pc:sldMk cId="196859159" sldId="258"/>
            <ac:picMk id="2054" creationId="{736085FD-59F4-48C8-9BC0-12463392C1A9}"/>
          </ac:picMkLst>
        </pc:picChg>
      </pc:sldChg>
      <pc:sldChg chg="addSp delSp modSp mod delAnim">
        <pc:chgData name="André Luis Batista" userId="bebc650e3d92c544" providerId="LiveId" clId="{32410985-76E2-49DE-813F-3B9F429648D1}" dt="2024-04-10T22:03:23.726" v="194"/>
        <pc:sldMkLst>
          <pc:docMk/>
          <pc:sldMk cId="595328076" sldId="259"/>
        </pc:sldMkLst>
        <pc:spChg chg="del mod">
          <ac:chgData name="André Luis Batista" userId="bebc650e3d92c544" providerId="LiveId" clId="{32410985-76E2-49DE-813F-3B9F429648D1}" dt="2024-04-10T21:50:35.441" v="41" actId="478"/>
          <ac:spMkLst>
            <pc:docMk/>
            <pc:sldMk cId="595328076" sldId="259"/>
            <ac:spMk id="2" creationId="{0F6C8EB2-95FA-4999-AF36-9E7FA33C5CD7}"/>
          </ac:spMkLst>
        </pc:spChg>
        <pc:spChg chg="add del mod">
          <ac:chgData name="André Luis Batista" userId="bebc650e3d92c544" providerId="LiveId" clId="{32410985-76E2-49DE-813F-3B9F429648D1}" dt="2024-04-10T21:50:32.173" v="39" actId="478"/>
          <ac:spMkLst>
            <pc:docMk/>
            <pc:sldMk cId="595328076" sldId="259"/>
            <ac:spMk id="4" creationId="{4CEC4CBA-AC27-4738-B212-A74A7F829376}"/>
          </ac:spMkLst>
        </pc:spChg>
        <pc:spChg chg="add mod">
          <ac:chgData name="André Luis Batista" userId="bebc650e3d92c544" providerId="LiveId" clId="{32410985-76E2-49DE-813F-3B9F429648D1}" dt="2024-04-10T21:50:35.441" v="41" actId="478"/>
          <ac:spMkLst>
            <pc:docMk/>
            <pc:sldMk cId="595328076" sldId="259"/>
            <ac:spMk id="8" creationId="{AC2F39FC-1366-416A-9817-75EF7DBD9BBE}"/>
          </ac:spMkLst>
        </pc:spChg>
        <pc:spChg chg="add mod">
          <ac:chgData name="André Luis Batista" userId="bebc650e3d92c544" providerId="LiveId" clId="{32410985-76E2-49DE-813F-3B9F429648D1}" dt="2024-04-10T22:03:23.726" v="194"/>
          <ac:spMkLst>
            <pc:docMk/>
            <pc:sldMk cId="595328076" sldId="259"/>
            <ac:spMk id="10" creationId="{D5C4007F-760B-4601-8AB2-61FDC33477B7}"/>
          </ac:spMkLst>
        </pc:spChg>
        <pc:picChg chg="del">
          <ac:chgData name="André Luis Batista" userId="bebc650e3d92c544" providerId="LiveId" clId="{32410985-76E2-49DE-813F-3B9F429648D1}" dt="2024-04-10T21:27:35.862" v="0" actId="478"/>
          <ac:picMkLst>
            <pc:docMk/>
            <pc:sldMk cId="595328076" sldId="259"/>
            <ac:picMk id="6" creationId="{B1EB7CE0-5C67-4A11-8F0F-508A457C3938}"/>
          </ac:picMkLst>
        </pc:picChg>
        <pc:picChg chg="add del mod">
          <ac:chgData name="André Luis Batista" userId="bebc650e3d92c544" providerId="LiveId" clId="{32410985-76E2-49DE-813F-3B9F429648D1}" dt="2024-04-10T21:50:25.966" v="37" actId="478"/>
          <ac:picMkLst>
            <pc:docMk/>
            <pc:sldMk cId="595328076" sldId="259"/>
            <ac:picMk id="7" creationId="{9B61CA65-300E-448B-82DF-09B371271BCE}"/>
          </ac:picMkLst>
        </pc:picChg>
        <pc:picChg chg="add mod">
          <ac:chgData name="André Luis Batista" userId="bebc650e3d92c544" providerId="LiveId" clId="{32410985-76E2-49DE-813F-3B9F429648D1}" dt="2024-04-10T22:03:23.726" v="194"/>
          <ac:picMkLst>
            <pc:docMk/>
            <pc:sldMk cId="595328076" sldId="259"/>
            <ac:picMk id="11" creationId="{A36712B0-816D-4FDA-80AA-88D0140DC30A}"/>
          </ac:picMkLst>
        </pc:picChg>
        <pc:picChg chg="add del">
          <ac:chgData name="André Luis Batista" userId="bebc650e3d92c544" providerId="LiveId" clId="{32410985-76E2-49DE-813F-3B9F429648D1}" dt="2024-04-10T21:52:22.253" v="43" actId="478"/>
          <ac:picMkLst>
            <pc:docMk/>
            <pc:sldMk cId="595328076" sldId="259"/>
            <ac:picMk id="1026" creationId="{443CEFD5-2FD5-4408-8547-3F9473C3D04D}"/>
          </ac:picMkLst>
        </pc:picChg>
      </pc:sldChg>
      <pc:sldChg chg="addSp modSp">
        <pc:chgData name="André Luis Batista" userId="bebc650e3d92c544" providerId="LiveId" clId="{32410985-76E2-49DE-813F-3B9F429648D1}" dt="2024-04-10T22:03:24.861" v="195"/>
        <pc:sldMkLst>
          <pc:docMk/>
          <pc:sldMk cId="3644445591" sldId="260"/>
        </pc:sldMkLst>
        <pc:spChg chg="add mod">
          <ac:chgData name="André Luis Batista" userId="bebc650e3d92c544" providerId="LiveId" clId="{32410985-76E2-49DE-813F-3B9F429648D1}" dt="2024-04-10T22:03:24.861" v="195"/>
          <ac:spMkLst>
            <pc:docMk/>
            <pc:sldMk cId="3644445591" sldId="260"/>
            <ac:spMk id="4" creationId="{214225DF-7DBC-467C-A5AA-37736F9837DE}"/>
          </ac:spMkLst>
        </pc:spChg>
        <pc:picChg chg="add mod">
          <ac:chgData name="André Luis Batista" userId="bebc650e3d92c544" providerId="LiveId" clId="{32410985-76E2-49DE-813F-3B9F429648D1}" dt="2024-04-10T22:03:24.861" v="195"/>
          <ac:picMkLst>
            <pc:docMk/>
            <pc:sldMk cId="3644445591" sldId="260"/>
            <ac:picMk id="5" creationId="{1274D987-6CBC-428C-B073-B2DC45AE11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40853-571C-4638-A053-E570E0CF183B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CF145-E732-4DA2-91A2-185769E7C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6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CF145-E732-4DA2-91A2-185769E7CE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06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CF145-E732-4DA2-91A2-185769E7CEF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D224A-A76C-4A08-BB12-E42418D3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ACA5E-2DAC-4315-81CF-4F0EA398F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CE216-7EC3-484A-BED9-454C9F06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562E3-EB65-4C45-8DD8-E10E13A3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2B39D-43F5-4C52-B2B2-41562E40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01B53-BCB6-4F28-BC83-7E6E9BF7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CDE45-B390-4D4B-BA9C-B0DEB92F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CDA87-F208-4393-82F8-E9F8BB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C6638-13BE-4BE9-B759-C477FBCA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9C547-4E87-425F-9C4E-8424E870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6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93DF49-5C35-4E20-9230-A0BF9E4F0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84597C-0745-4CB6-91C8-D25A3239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68274-E9BD-4C2C-A1B0-03EF3F52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AEF81-6BFB-490E-8E75-DAA7E27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BDA4-BA8B-4FA7-8A91-AAE32F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87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CA9EE-438F-4505-AECC-211B1634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7F8AE7-3CC5-4722-B2BC-3D79C5F9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97811-2FAF-41CA-8102-D1AF6C2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DDE02-1A0B-48F5-903E-16F766A5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6447A-2AAB-4BAB-BCB8-77A787F5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21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99068-F7A4-4DB7-A587-BFBE762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B8A447-4232-4E3A-80E3-C19C13CB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83AE6-63C1-4027-AC0C-F78249B8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EB0D6-FAD7-4726-BBE5-D6060535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1B6E-A7EF-41FE-8B78-818BC9FB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7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BEE83-4CC3-484D-89C6-5013ABB5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A2944-3E5E-4A9F-9B7F-EBBD17DCD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D59516-8244-4325-A1B1-E320198E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BD336D-1DCE-44E7-99A0-9FCB6A87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1E166-0F88-4015-86ED-A8D832B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A430C-B210-496B-9EDB-98CFA94E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98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6EA27-9408-482F-9273-AA70031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81A5E-55DB-4D27-A60A-51B36029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9BEA0-5309-453E-888D-228DE747F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8A8DE2-0313-4208-9C86-D843FCADE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4F8378-768E-42C1-8181-D0649F4B8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745A22-4752-4EE4-BE11-51421830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71B429-13D0-48E9-9605-35CC601A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66A19D-1694-4C5D-AC46-A62694A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11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B602C-2D39-41EB-A897-CC0015A6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A9BC71-31A2-491B-97CD-2F4CD7CE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1295B4-2484-48F5-A49D-9EF302EB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DFE9C1-D851-406D-83A0-99CB4462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80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3C0484-60E2-40B3-9F3F-57F6339F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4D4C8C-8EB6-4A84-B4A9-1551FF60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D3859D-18E3-417E-8C4A-F7702049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24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851E-FBFF-4484-88A7-148445D1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1FAA2-D179-43BF-B20B-9F18ABD0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6836C-80D5-4590-964D-419C50CA3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7CCC14-8942-4798-B9EC-6B2B1D10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A5C61F-0589-45E9-99FD-37883A42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E43C39-3B67-4436-86FA-4AE8F734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72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BF996-F452-4FDB-8AD7-39AC2396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D22D1A-1A89-444A-8EB7-E30242C3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B04902-1483-49C9-AE43-0149D1F9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621A-9320-4399-97B0-F8DD8C60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FECDB-DE13-4FC9-9BC1-EC9EF54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D7A3E-BD78-48DE-9B60-EBA9A622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6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4AB0B5-A485-4504-B57B-1C8B6DB9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08269-8A9F-4F9A-BDC1-FE381292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68A34-6900-4E5A-91D4-8D50390B8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AE29-468F-4854-81DB-04970B099DAE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6DD44D-B100-40FA-B84B-932C9FB2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211105-A9DA-4164-94E8-1A60BE4C6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D0E-C49B-4419-B9A3-3DE70E6B0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9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jpg"/><Relationship Id="rId5" Type="http://schemas.openxmlformats.org/officeDocument/2006/relationships/slide" Target="slide1.xml"/><Relationship Id="rId10" Type="http://schemas.openxmlformats.org/officeDocument/2006/relationships/image" Target="../media/image5.jp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obre e negra, ela enfrentou o preconceito e seu livro foi traduzido para  14 línguas">
            <a:extLst>
              <a:ext uri="{FF2B5EF4-FFF2-40B4-BE49-F238E27FC236}">
                <a16:creationId xmlns:a16="http://schemas.microsoft.com/office/drawing/2014/main" id="{BA144234-8A69-4823-A515-D06E4400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457" y="-201951"/>
            <a:ext cx="12612914" cy="84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3278CF-B95F-4379-87D2-D7446232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73" y="1957976"/>
            <a:ext cx="11531254" cy="1928133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2"/>
                </a:solidFill>
                <a:latin typeface="Noto Sans ExtraBold" panose="020B0502040504020204" pitchFamily="34" charset="0"/>
                <a:ea typeface="Noto Sans ExtraBold" panose="020B0502040504020204" pitchFamily="34" charset="0"/>
                <a:cs typeface="Noto Sans ExtraBold" panose="020B0502040504020204" pitchFamily="34" charset="0"/>
              </a:rPr>
              <a:t>Pegue um Objeto na caixa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C13237F-6371-4F1D-83DF-58298745A482}"/>
              </a:ext>
            </a:extLst>
          </p:cNvPr>
          <p:cNvSpPr/>
          <p:nvPr/>
        </p:nvSpPr>
        <p:spPr>
          <a:xfrm>
            <a:off x="4588326" y="3886109"/>
            <a:ext cx="3793674" cy="1143903"/>
          </a:xfrm>
          <a:prstGeom prst="roundRect">
            <a:avLst/>
          </a:prstGeom>
          <a:solidFill>
            <a:srgbClr val="7DD7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bg2"/>
                </a:solidFill>
              </a:rPr>
              <a:t>    </a:t>
            </a:r>
            <a:r>
              <a:rPr lang="pt-BR" sz="66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Peguei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hlinkClick r:id="rId4" action="ppaction://hlinksldjump"/>
            <a:extLst>
              <a:ext uri="{FF2B5EF4-FFF2-40B4-BE49-F238E27FC236}">
                <a16:creationId xmlns:a16="http://schemas.microsoft.com/office/drawing/2014/main" id="{096AEB48-E7F4-AF27-59A6-C6CE6560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59" y="4000408"/>
            <a:ext cx="960211" cy="9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Pobre e negra, ela enfrentou o preconceito e seu livro foi traduzido para  14 línguas">
            <a:extLst>
              <a:ext uri="{FF2B5EF4-FFF2-40B4-BE49-F238E27FC236}">
                <a16:creationId xmlns:a16="http://schemas.microsoft.com/office/drawing/2014/main" id="{CAA58F48-E95C-E09C-7E58-636E392EF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18944"/>
            <a:ext cx="12612914" cy="84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A6E448-D017-4AAB-951F-35835D893B6C}"/>
              </a:ext>
            </a:extLst>
          </p:cNvPr>
          <p:cNvSpPr txBox="1"/>
          <p:nvPr/>
        </p:nvSpPr>
        <p:spPr>
          <a:xfrm>
            <a:off x="754912" y="44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EC8ADC4-FCD8-41BD-9EDC-5DD0063A5723}"/>
              </a:ext>
            </a:extLst>
          </p:cNvPr>
          <p:cNvSpPr/>
          <p:nvPr/>
        </p:nvSpPr>
        <p:spPr>
          <a:xfrm>
            <a:off x="10054008" y="6082983"/>
            <a:ext cx="2014167" cy="647701"/>
          </a:xfrm>
          <a:prstGeom prst="roundRect">
            <a:avLst/>
          </a:prstGeom>
          <a:solidFill>
            <a:srgbClr val="FFB4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</a:t>
            </a:r>
            <a:endParaRPr lang="pt-BR" sz="4000" dirty="0">
              <a:solidFill>
                <a:schemeClr val="bg2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1EF54D1-EA3C-D3AD-0447-5F0080A0DE76}"/>
              </a:ext>
            </a:extLst>
          </p:cNvPr>
          <p:cNvSpPr/>
          <p:nvPr/>
        </p:nvSpPr>
        <p:spPr>
          <a:xfrm>
            <a:off x="7729870" y="6082667"/>
            <a:ext cx="2249495" cy="647701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40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Fechar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23" name="Imagem 22">
            <a:hlinkClick r:id="rId5" action="ppaction://hlinksldjump"/>
            <a:extLst>
              <a:ext uri="{FF2B5EF4-FFF2-40B4-BE49-F238E27FC236}">
                <a16:creationId xmlns:a16="http://schemas.microsoft.com/office/drawing/2014/main" id="{13FCAC75-569A-E79A-A27C-0F9462A91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04" y="6173464"/>
            <a:ext cx="498981" cy="4989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50BF02-4307-5CD0-FAEE-EB1A506047BA}"/>
              </a:ext>
            </a:extLst>
          </p:cNvPr>
          <p:cNvSpPr txBox="1"/>
          <p:nvPr/>
        </p:nvSpPr>
        <p:spPr>
          <a:xfrm>
            <a:off x="22013" y="299100"/>
            <a:ext cx="783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Light" panose="020B0502040504020204" pitchFamily="34" charset="0"/>
                <a:ea typeface="Noto Sans Light" panose="020B0502040504020204" pitchFamily="34" charset="0"/>
                <a:cs typeface="Noto Sans Light" panose="020B0502040504020204" pitchFamily="34" charset="0"/>
              </a:rPr>
              <a:t>Selecione o Objeto que você pegou</a:t>
            </a:r>
          </a:p>
        </p:txBody>
      </p:sp>
      <p:sp>
        <p:nvSpPr>
          <p:cNvPr id="7" name="CaixaDeTexto 6">
            <a:hlinkClick r:id="rId7" action="ppaction://hlinksldjump"/>
            <a:extLst>
              <a:ext uri="{FF2B5EF4-FFF2-40B4-BE49-F238E27FC236}">
                <a16:creationId xmlns:a16="http://schemas.microsoft.com/office/drawing/2014/main" id="{A58AD1FA-23FF-AB59-8CF6-6601F418C61D}"/>
              </a:ext>
            </a:extLst>
          </p:cNvPr>
          <p:cNvSpPr txBox="1"/>
          <p:nvPr/>
        </p:nvSpPr>
        <p:spPr>
          <a:xfrm>
            <a:off x="3687300" y="3252323"/>
            <a:ext cx="150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Noto Sans Light" panose="020B0502040504020204" pitchFamily="34" charset="0"/>
                <a:ea typeface="Noto Sans Light" panose="020B0502040504020204" pitchFamily="34" charset="0"/>
                <a:cs typeface="Noto Sans Light" panose="020B0502040504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Sapatos</a:t>
            </a:r>
            <a:endParaRPr lang="pt-BR" sz="2400" b="1" dirty="0">
              <a:latin typeface="Noto Sans Light" panose="020B0502040504020204" pitchFamily="34" charset="0"/>
              <a:ea typeface="Noto Sans Light" panose="020B0502040504020204" pitchFamily="34" charset="0"/>
              <a:cs typeface="Noto Sans Light" panose="020B0502040504020204" pitchFamily="34" charset="0"/>
            </a:endParaRPr>
          </a:p>
        </p:txBody>
      </p:sp>
      <p:pic>
        <p:nvPicPr>
          <p:cNvPr id="9" name="Imagem 8">
            <a:hlinkClick r:id="rId5" action="ppaction://hlinksldjump"/>
            <a:extLst>
              <a:ext uri="{FF2B5EF4-FFF2-40B4-BE49-F238E27FC236}">
                <a16:creationId xmlns:a16="http://schemas.microsoft.com/office/drawing/2014/main" id="{7FE7364A-0EBA-FD26-B67E-6C0A3C72F7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08" y="6122002"/>
            <a:ext cx="566317" cy="566317"/>
          </a:xfrm>
          <a:prstGeom prst="rect">
            <a:avLst/>
          </a:prstGeom>
        </p:spPr>
      </p:pic>
      <p:sp>
        <p:nvSpPr>
          <p:cNvPr id="8" name="CaixaDeTexto 7">
            <a:hlinkClick r:id="rId7" action="ppaction://hlinksldjump"/>
            <a:extLst>
              <a:ext uri="{FF2B5EF4-FFF2-40B4-BE49-F238E27FC236}">
                <a16:creationId xmlns:a16="http://schemas.microsoft.com/office/drawing/2014/main" id="{76AF8CBE-0DCD-857D-F397-3FAF887D9D50}"/>
              </a:ext>
            </a:extLst>
          </p:cNvPr>
          <p:cNvSpPr txBox="1"/>
          <p:nvPr/>
        </p:nvSpPr>
        <p:spPr>
          <a:xfrm>
            <a:off x="5710297" y="3252323"/>
            <a:ext cx="150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Noto Sans Light" panose="020B0502040504020204" pitchFamily="34" charset="0"/>
                <a:ea typeface="Noto Sans Light" panose="020B0502040504020204" pitchFamily="34" charset="0"/>
                <a:cs typeface="Noto Sans Light" panose="020B0502040504020204" pitchFamily="34" charset="0"/>
              </a:rPr>
              <a:t>Latas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CADFA3-B712-890E-A6F3-DCD1B34E44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00" y="1777552"/>
            <a:ext cx="1470967" cy="147096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234A97E-41A6-19D3-C3A8-89D5C330DF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97" y="1779924"/>
            <a:ext cx="1472400" cy="14724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6333489-07A7-8310-FD1D-6EB8C954D2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04" y="1779924"/>
            <a:ext cx="1472400" cy="1472400"/>
          </a:xfrm>
          <a:prstGeom prst="rect">
            <a:avLst/>
          </a:prstGeom>
        </p:spPr>
      </p:pic>
      <p:sp>
        <p:nvSpPr>
          <p:cNvPr id="17" name="CaixaDeTexto 16">
            <a:hlinkClick r:id="rId7" action="ppaction://hlinksldjump"/>
            <a:extLst>
              <a:ext uri="{FF2B5EF4-FFF2-40B4-BE49-F238E27FC236}">
                <a16:creationId xmlns:a16="http://schemas.microsoft.com/office/drawing/2014/main" id="{C88D6C8F-5AC7-DCD5-FBE3-DEFF8EE9D0E8}"/>
              </a:ext>
            </a:extLst>
          </p:cNvPr>
          <p:cNvSpPr txBox="1"/>
          <p:nvPr/>
        </p:nvSpPr>
        <p:spPr>
          <a:xfrm>
            <a:off x="7772150" y="3252323"/>
            <a:ext cx="150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Noto Sans Light" panose="020B0502040504020204" pitchFamily="34" charset="0"/>
                <a:ea typeface="Noto Sans Light" panose="020B0502040504020204" pitchFamily="34" charset="0"/>
                <a:cs typeface="Noto Sans Light" panose="020B0502040504020204" pitchFamily="34" charset="0"/>
              </a:rPr>
              <a:t>Díario</a:t>
            </a:r>
            <a:endParaRPr lang="pt-BR" sz="2400" b="1" dirty="0">
              <a:latin typeface="Noto Sans Light" panose="020B0502040504020204" pitchFamily="34" charset="0"/>
              <a:ea typeface="Noto Sans Light" panose="020B0502040504020204" pitchFamily="34" charset="0"/>
              <a:cs typeface="Noto Sans Light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9E44842-18A3-7792-DA1D-FF9ADC6EB142}"/>
              </a:ext>
            </a:extLst>
          </p:cNvPr>
          <p:cNvSpPr/>
          <p:nvPr/>
        </p:nvSpPr>
        <p:spPr>
          <a:xfrm>
            <a:off x="11337132" y="5914927"/>
            <a:ext cx="662430" cy="647701"/>
          </a:xfrm>
          <a:prstGeom prst="roundRect">
            <a:avLst/>
          </a:prstGeom>
          <a:solidFill>
            <a:srgbClr val="FFB4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4000" dirty="0">
              <a:solidFill>
                <a:schemeClr val="bg2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919719C-FBD5-56D4-4ADF-C5703394A8FB}"/>
              </a:ext>
            </a:extLst>
          </p:cNvPr>
          <p:cNvSpPr/>
          <p:nvPr/>
        </p:nvSpPr>
        <p:spPr>
          <a:xfrm>
            <a:off x="10648251" y="5921035"/>
            <a:ext cx="622323" cy="647701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hlinkClick r:id="rId3" action="ppaction://hlinksldjump"/>
            <a:extLst>
              <a:ext uri="{FF2B5EF4-FFF2-40B4-BE49-F238E27FC236}">
                <a16:creationId xmlns:a16="http://schemas.microsoft.com/office/drawing/2014/main" id="{E3E3CDF2-6222-5E3F-4B3A-F2C986A78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09" y="5996897"/>
            <a:ext cx="498981" cy="498981"/>
          </a:xfrm>
          <a:prstGeom prst="rect">
            <a:avLst/>
          </a:prstGeom>
        </p:spPr>
      </p:pic>
      <p:pic>
        <p:nvPicPr>
          <p:cNvPr id="7" name="Imagem 6">
            <a:hlinkClick r:id="rId5" action="ppaction://hlinksldjump"/>
            <a:extLst>
              <a:ext uri="{FF2B5EF4-FFF2-40B4-BE49-F238E27FC236}">
                <a16:creationId xmlns:a16="http://schemas.microsoft.com/office/drawing/2014/main" id="{3FB4D4DF-8038-B7ED-E52A-A5613B33B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88" y="5955618"/>
            <a:ext cx="566317" cy="5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2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42AF924-703C-49B6-3E4D-2CDFF2C3C686}"/>
              </a:ext>
            </a:extLst>
          </p:cNvPr>
          <p:cNvSpPr/>
          <p:nvPr/>
        </p:nvSpPr>
        <p:spPr>
          <a:xfrm>
            <a:off x="11337132" y="5914927"/>
            <a:ext cx="662430" cy="647701"/>
          </a:xfrm>
          <a:prstGeom prst="roundRect">
            <a:avLst/>
          </a:prstGeom>
          <a:solidFill>
            <a:srgbClr val="FFB4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4000" dirty="0">
              <a:solidFill>
                <a:schemeClr val="bg2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8D616CD-2A0F-9E88-CF4D-AAFE061D7E5B}"/>
              </a:ext>
            </a:extLst>
          </p:cNvPr>
          <p:cNvSpPr/>
          <p:nvPr/>
        </p:nvSpPr>
        <p:spPr>
          <a:xfrm>
            <a:off x="10648251" y="5921035"/>
            <a:ext cx="622323" cy="647701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hlinkClick r:id="rId2" action="ppaction://hlinksldjump"/>
            <a:extLst>
              <a:ext uri="{FF2B5EF4-FFF2-40B4-BE49-F238E27FC236}">
                <a16:creationId xmlns:a16="http://schemas.microsoft.com/office/drawing/2014/main" id="{F23E29AF-A947-4611-9427-8760888E2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09" y="5996897"/>
            <a:ext cx="498981" cy="498981"/>
          </a:xfrm>
          <a:prstGeom prst="rect">
            <a:avLst/>
          </a:prstGeom>
        </p:spPr>
      </p:pic>
      <p:pic>
        <p:nvPicPr>
          <p:cNvPr id="12" name="Imagem 11">
            <a:hlinkClick r:id="rId4" action="ppaction://hlinksldjump"/>
            <a:extLst>
              <a:ext uri="{FF2B5EF4-FFF2-40B4-BE49-F238E27FC236}">
                <a16:creationId xmlns:a16="http://schemas.microsoft.com/office/drawing/2014/main" id="{B10CDA08-0137-4A78-8B00-5CFF4F2DB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88" y="5955618"/>
            <a:ext cx="566317" cy="5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</TotalTime>
  <Words>20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Sans ExtraBold</vt:lpstr>
      <vt:lpstr>Noto Sans Light</vt:lpstr>
      <vt:lpstr>Tema do Office</vt:lpstr>
      <vt:lpstr>Pegue um Objeto na caixa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Pegue um Objeto na caixa</dc:title>
  <dc:creator>André Luis Batista</dc:creator>
  <cp:lastModifiedBy>André Luis Batista</cp:lastModifiedBy>
  <cp:revision>4</cp:revision>
  <dcterms:created xsi:type="dcterms:W3CDTF">2024-04-10T17:23:46Z</dcterms:created>
  <dcterms:modified xsi:type="dcterms:W3CDTF">2024-04-16T19:44:04Z</dcterms:modified>
</cp:coreProperties>
</file>