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92" r:id="rId3"/>
    <p:sldId id="259" r:id="rId4"/>
    <p:sldId id="260" r:id="rId5"/>
    <p:sldId id="295" r:id="rId6"/>
    <p:sldId id="262" r:id="rId7"/>
    <p:sldId id="263" r:id="rId8"/>
    <p:sldId id="299" r:id="rId9"/>
    <p:sldId id="269" r:id="rId10"/>
    <p:sldId id="300" r:id="rId11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Eduardo" initials="GE" lastIdx="0" clrIdx="0">
    <p:extLst>
      <p:ext uri="{19B8F6BF-5375-455C-9EA6-DF929625EA0E}">
        <p15:presenceInfo xmlns:p15="http://schemas.microsoft.com/office/powerpoint/2012/main" userId="Gabriel Eduard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A35"/>
    <a:srgbClr val="CCCCCC"/>
    <a:srgbClr val="2A2A2A"/>
    <a:srgbClr val="385723"/>
    <a:srgbClr val="6D1D6A"/>
    <a:srgbClr val="C29AE4"/>
    <a:srgbClr val="D6BBED"/>
    <a:srgbClr val="AC9EE8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04" autoAdjust="0"/>
    <p:restoredTop sz="94660"/>
  </p:normalViewPr>
  <p:slideViewPr>
    <p:cSldViewPr snapToGrid="0">
      <p:cViewPr varScale="1">
        <p:scale>
          <a:sx n="44" d="100"/>
          <a:sy n="44" d="100"/>
        </p:scale>
        <p:origin x="23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AF63-22FE-48F6-8018-F444ED0EDC4D}" type="datetimeFigureOut">
              <a:rPr lang="es-ES" smtClean="0"/>
              <a:t>28/11/2021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4E456-21B4-4A9B-995D-7DEAA8E804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084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AF63-22FE-48F6-8018-F444ED0EDC4D}" type="datetimeFigureOut">
              <a:rPr lang="es-ES" smtClean="0"/>
              <a:t>28/11/2021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4E456-21B4-4A9B-995D-7DEAA8E804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9897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AF63-22FE-48F6-8018-F444ED0EDC4D}" type="datetimeFigureOut">
              <a:rPr lang="es-ES" smtClean="0"/>
              <a:t>28/11/2021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4E456-21B4-4A9B-995D-7DEAA8E804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091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AF63-22FE-48F6-8018-F444ED0EDC4D}" type="datetimeFigureOut">
              <a:rPr lang="es-ES" smtClean="0"/>
              <a:t>28/11/2021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4E456-21B4-4A9B-995D-7DEAA8E804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788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8159050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AF63-22FE-48F6-8018-F444ED0EDC4D}" type="datetimeFigureOut">
              <a:rPr lang="es-ES" smtClean="0"/>
              <a:t>28/11/2021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4E456-21B4-4A9B-995D-7DEAA8E804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994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AF63-22FE-48F6-8018-F444ED0EDC4D}" type="datetimeFigureOut">
              <a:rPr lang="es-ES" smtClean="0"/>
              <a:t>28/11/2021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4E456-21B4-4A9B-995D-7DEAA8E804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324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6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4453468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4453468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AF63-22FE-48F6-8018-F444ED0EDC4D}" type="datetimeFigureOut">
              <a:rPr lang="es-ES" smtClean="0"/>
              <a:t>28/11/2021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4E456-21B4-4A9B-995D-7DEAA8E804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3535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AF63-22FE-48F6-8018-F444ED0EDC4D}" type="datetimeFigureOut">
              <a:rPr lang="es-ES" smtClean="0"/>
              <a:t>28/11/2021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4E456-21B4-4A9B-995D-7DEAA8E804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021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AF63-22FE-48F6-8018-F444ED0EDC4D}" type="datetimeFigureOut">
              <a:rPr lang="es-ES" smtClean="0"/>
              <a:t>28/11/2021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4E456-21B4-4A9B-995D-7DEAA8E804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176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755427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AF63-22FE-48F6-8018-F444ED0EDC4D}" type="datetimeFigureOut">
              <a:rPr lang="es-ES" smtClean="0"/>
              <a:t>28/11/2021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4E456-21B4-4A9B-995D-7DEAA8E804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36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755427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AF63-22FE-48F6-8018-F444ED0EDC4D}" type="datetimeFigureOut">
              <a:rPr lang="es-ES" smtClean="0"/>
              <a:t>28/11/2021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4E456-21B4-4A9B-995D-7DEAA8E804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947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649116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1AF63-22FE-48F6-8018-F444ED0EDC4D}" type="datetimeFigureOut">
              <a:rPr lang="es-ES" smtClean="0"/>
              <a:t>28/11/2021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11300182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4E456-21B4-4A9B-995D-7DEAA8E804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681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3.png"/><Relationship Id="rId7" Type="http://schemas.openxmlformats.org/officeDocument/2006/relationships/slide" Target="slide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20.png"/><Relationship Id="rId4" Type="http://schemas.openxmlformats.org/officeDocument/2006/relationships/slide" Target="slide2.xml"/><Relationship Id="rId9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slide" Target="slide6.xml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image" Target="../media/image12.jpeg"/><Relationship Id="rId5" Type="http://schemas.openxmlformats.org/officeDocument/2006/relationships/image" Target="../media/image8.png"/><Relationship Id="rId15" Type="http://schemas.openxmlformats.org/officeDocument/2006/relationships/image" Target="../media/image16.jpeg"/><Relationship Id="rId10" Type="http://schemas.openxmlformats.org/officeDocument/2006/relationships/image" Target="../media/image11.jpeg"/><Relationship Id="rId4" Type="http://schemas.openxmlformats.org/officeDocument/2006/relationships/slide" Target="slide10.xml"/><Relationship Id="rId9" Type="http://schemas.openxmlformats.org/officeDocument/2006/relationships/slide" Target="slide7.xml"/><Relationship Id="rId1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17.jpe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slide" Target="slide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image" Target="../media/image11.jpeg"/><Relationship Id="rId5" Type="http://schemas.openxmlformats.org/officeDocument/2006/relationships/slide" Target="slide6.xml"/><Relationship Id="rId15" Type="http://schemas.openxmlformats.org/officeDocument/2006/relationships/image" Target="../media/image19.jpeg"/><Relationship Id="rId10" Type="http://schemas.openxmlformats.org/officeDocument/2006/relationships/image" Target="../media/image9.png"/><Relationship Id="rId4" Type="http://schemas.openxmlformats.org/officeDocument/2006/relationships/slide" Target="slide9.xml"/><Relationship Id="rId9" Type="http://schemas.openxmlformats.org/officeDocument/2006/relationships/image" Target="../media/image5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slide" Target="slide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06020-3211-4267-A2EB-FF230A1A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87F41D1-CCC6-4FBF-8E21-603D37E3A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857999" cy="12192000"/>
          </a:xfrm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E9E1B6AE-2515-4016-B161-D3467762E26D}"/>
              </a:ext>
            </a:extLst>
          </p:cNvPr>
          <p:cNvSpPr/>
          <p:nvPr/>
        </p:nvSpPr>
        <p:spPr>
          <a:xfrm>
            <a:off x="3818204" y="6179820"/>
            <a:ext cx="1028700" cy="1074420"/>
          </a:xfrm>
          <a:prstGeom prst="round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80CBD43-342A-4878-A284-CDA933D7CD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229" y="6239680"/>
            <a:ext cx="742649" cy="9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9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148997D-054C-46C2-A534-F76A7EFB1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9619"/>
            <a:ext cx="6858000" cy="95238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11D2A1A-436E-473C-8386-02D64C950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459980"/>
          </a:xfrm>
          <a:prstGeom prst="rect">
            <a:avLst/>
          </a:prstGeom>
        </p:spPr>
      </p:pic>
      <p:sp>
        <p:nvSpPr>
          <p:cNvPr id="2" name="Rectángulo 157">
            <a:extLst>
              <a:ext uri="{FF2B5EF4-FFF2-40B4-BE49-F238E27FC236}">
                <a16:creationId xmlns:a16="http://schemas.microsoft.com/office/drawing/2014/main" id="{CD5DE9E7-5D35-48D2-93AB-80F27E91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85" y="1788676"/>
            <a:ext cx="5943600" cy="6731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ES" sz="2000" dirty="0">
                <a:solidFill>
                  <a:schemeClr val="bg1"/>
                </a:solidFill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Mi lista de deseos</a:t>
            </a:r>
            <a:endParaRPr lang="es-MX" altLang="es-E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AAC1A43-05D5-491E-8256-8E80B765D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1" name="Flecha curvada hacia la izquierda 75">
            <a:extLst>
              <a:ext uri="{FF2B5EF4-FFF2-40B4-BE49-F238E27FC236}">
                <a16:creationId xmlns:a16="http://schemas.microsoft.com/office/drawing/2014/main" id="{CE4BAC9D-2127-45B9-B219-2108B4589AF9}"/>
              </a:ext>
            </a:extLst>
          </p:cNvPr>
          <p:cNvSpPr/>
          <p:nvPr/>
        </p:nvSpPr>
        <p:spPr>
          <a:xfrm>
            <a:off x="322262" y="676275"/>
            <a:ext cx="904875" cy="552450"/>
          </a:xfrm>
          <a:prstGeom prst="curvedLef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280A24AC-ADBD-4BCD-B7FD-F23611EC1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117214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A8000E17-24EE-48C9-9758-6683C7505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1231469"/>
            <a:ext cx="26161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altLang="es-ES" sz="1100">
              <a:latin typeface="Century Gothic" panose="020B0502020202020204" pitchFamily="34" charset="0"/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ES" sz="1100"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  </a:t>
            </a:r>
            <a:br>
              <a:rPr lang="es-MX" altLang="es-ES" sz="1100"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</a:br>
            <a:endParaRPr lang="es-MX" altLang="es-ES">
              <a:latin typeface="Arial" panose="020B0604020202020204" pitchFamily="34" charset="0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0314E8A-2E9B-4BD4-9A1F-B8607D9F1513}"/>
              </a:ext>
            </a:extLst>
          </p:cNvPr>
          <p:cNvSpPr/>
          <p:nvPr/>
        </p:nvSpPr>
        <p:spPr>
          <a:xfrm>
            <a:off x="0" y="455121"/>
            <a:ext cx="6858000" cy="994996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25" name="Rectángulo 58">
            <a:hlinkClick r:id="" action="ppaction://noaction"/>
            <a:extLst>
              <a:ext uri="{FF2B5EF4-FFF2-40B4-BE49-F238E27FC236}">
                <a16:creationId xmlns:a16="http://schemas.microsoft.com/office/drawing/2014/main" id="{4BA10928-91C4-4701-9824-6500AA295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137" y="661841"/>
            <a:ext cx="4136944" cy="552442"/>
          </a:xfrm>
          <a:prstGeom prst="roundRect">
            <a:avLst/>
          </a:prstGeom>
          <a:solidFill>
            <a:srgbClr val="FFFFFF"/>
          </a:solidFill>
          <a:ln w="19050" cap="rnd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ES" sz="2800" dirty="0">
                <a:solidFill>
                  <a:srgbClr val="0D0D0D"/>
                </a:solidFill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      </a:t>
            </a:r>
            <a:r>
              <a:rPr lang="es-MX" altLang="es-ES" dirty="0">
                <a:solidFill>
                  <a:srgbClr val="808080"/>
                </a:solidFill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Realizar b</a:t>
            </a:r>
            <a:r>
              <a:rPr lang="es-MX" altLang="es-ES" dirty="0">
                <a:solidFill>
                  <a:srgbClr val="808080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ú</a:t>
            </a:r>
            <a:r>
              <a:rPr lang="es-MX" altLang="es-ES" dirty="0">
                <a:solidFill>
                  <a:srgbClr val="808080"/>
                </a:solidFill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squeda</a:t>
            </a:r>
            <a:r>
              <a:rPr lang="es-MX" altLang="es-ES" dirty="0">
                <a:solidFill>
                  <a:srgbClr val="808080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…</a:t>
            </a:r>
            <a:endParaRPr lang="es-MX" altLang="es-ES" dirty="0">
              <a:latin typeface="Arial" panose="020B0604020202020204" pitchFamily="34" charset="0"/>
            </a:endParaRPr>
          </a:p>
        </p:txBody>
      </p:sp>
      <p:pic>
        <p:nvPicPr>
          <p:cNvPr id="26" name="Imagen 63">
            <a:hlinkClick r:id="rId4" action="ppaction://hlinksldjump"/>
            <a:extLst>
              <a:ext uri="{FF2B5EF4-FFF2-40B4-BE49-F238E27FC236}">
                <a16:creationId xmlns:a16="http://schemas.microsoft.com/office/drawing/2014/main" id="{DAC5D22B-A2D0-44B7-AEBD-F5C4FFAB3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50" t="68829" r="24542" b="26633"/>
          <a:stretch>
            <a:fillRect/>
          </a:stretch>
        </p:blipFill>
        <p:spPr bwMode="auto">
          <a:xfrm>
            <a:off x="5616892" y="654470"/>
            <a:ext cx="709613" cy="56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n 1">
            <a:extLst>
              <a:ext uri="{FF2B5EF4-FFF2-40B4-BE49-F238E27FC236}">
                <a16:creationId xmlns:a16="http://schemas.microsoft.com/office/drawing/2014/main" id="{A9A8D759-9408-458B-8470-3FF495FF9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77" t="22829" r="1273" b="75206"/>
          <a:stretch>
            <a:fillRect/>
          </a:stretch>
        </p:blipFill>
        <p:spPr bwMode="auto">
          <a:xfrm>
            <a:off x="1350962" y="725768"/>
            <a:ext cx="4857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uadro de texto 173">
            <a:hlinkClick r:id="rId7" action="ppaction://hlinksldjump"/>
            <a:extLst>
              <a:ext uri="{FF2B5EF4-FFF2-40B4-BE49-F238E27FC236}">
                <a16:creationId xmlns:a16="http://schemas.microsoft.com/office/drawing/2014/main" id="{AFFB89A5-CB5E-44BA-A55B-82BA278F63B6}"/>
              </a:ext>
            </a:extLst>
          </p:cNvPr>
          <p:cNvSpPr txBox="1"/>
          <p:nvPr/>
        </p:nvSpPr>
        <p:spPr>
          <a:xfrm>
            <a:off x="36739" y="725768"/>
            <a:ext cx="1460500" cy="5461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00" dirty="0">
                <a:solidFill>
                  <a:srgbClr val="F2F2F2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&lt;&lt;Regresar</a:t>
            </a:r>
            <a:endParaRPr lang="es-ES" sz="1400" dirty="0">
              <a:latin typeface="Century Gothic" panose="020B0502020202020204" pitchFamily="34" charset="0"/>
              <a:ea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a 6">
            <a:extLst>
              <a:ext uri="{FF2B5EF4-FFF2-40B4-BE49-F238E27FC236}">
                <a16:creationId xmlns:a16="http://schemas.microsoft.com/office/drawing/2014/main" id="{43CF9E4A-F8B7-47AC-AFB4-ABF56D3F7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07154"/>
              </p:ext>
            </p:extLst>
          </p:nvPr>
        </p:nvGraphicFramePr>
        <p:xfrm>
          <a:off x="995035" y="2811962"/>
          <a:ext cx="4719966" cy="23520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3322">
                  <a:extLst>
                    <a:ext uri="{9D8B030D-6E8A-4147-A177-3AD203B41FA5}">
                      <a16:colId xmlns:a16="http://schemas.microsoft.com/office/drawing/2014/main" val="3782534763"/>
                    </a:ext>
                  </a:extLst>
                </a:gridCol>
                <a:gridCol w="1573322">
                  <a:extLst>
                    <a:ext uri="{9D8B030D-6E8A-4147-A177-3AD203B41FA5}">
                      <a16:colId xmlns:a16="http://schemas.microsoft.com/office/drawing/2014/main" val="3176516215"/>
                    </a:ext>
                  </a:extLst>
                </a:gridCol>
                <a:gridCol w="1573322">
                  <a:extLst>
                    <a:ext uri="{9D8B030D-6E8A-4147-A177-3AD203B41FA5}">
                      <a16:colId xmlns:a16="http://schemas.microsoft.com/office/drawing/2014/main" val="1003340136"/>
                    </a:ext>
                  </a:extLst>
                </a:gridCol>
              </a:tblGrid>
              <a:tr h="784027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Componente</a:t>
                      </a:r>
                      <a:endParaRPr lang="es-MX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Tienda</a:t>
                      </a:r>
                      <a:endParaRPr lang="es-MX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Precio</a:t>
                      </a:r>
                      <a:endParaRPr lang="es-MX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66281"/>
                  </a:ext>
                </a:extLst>
              </a:tr>
              <a:tr h="784027"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WALMART</a:t>
                      </a:r>
                      <a:endParaRPr lang="es-MX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$12,000.00</a:t>
                      </a:r>
                      <a:endParaRPr lang="es-MX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319423"/>
                  </a:ext>
                </a:extLst>
              </a:tr>
              <a:tr h="784027">
                <a:tc>
                  <a:txBody>
                    <a:bodyPr/>
                    <a:lstStyle/>
                    <a:p>
                      <a:endParaRPr lang="es-MX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PCEL MONTERREY</a:t>
                      </a:r>
                      <a:endParaRPr lang="es-MX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$11,99.00</a:t>
                      </a:r>
                      <a:endParaRPr lang="es-MX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273050"/>
                  </a:ext>
                </a:extLst>
              </a:tr>
            </a:tbl>
          </a:graphicData>
        </a:graphic>
      </p:graphicFrame>
      <p:pic>
        <p:nvPicPr>
          <p:cNvPr id="18" name="Picture 2" descr="Laptop HP 1S0X3LT Ryzen 5 8GB RAM 1TB DD">
            <a:extLst>
              <a:ext uri="{FF2B5EF4-FFF2-40B4-BE49-F238E27FC236}">
                <a16:creationId xmlns:a16="http://schemas.microsoft.com/office/drawing/2014/main" id="{9D90B616-A224-4296-A402-5E824D964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070" y="3608349"/>
            <a:ext cx="1093829" cy="63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Laptop HP 15-DW3033DX Intel Core i3 Gen 11th 8GB RAM 256GB SSD">
            <a:extLst>
              <a:ext uri="{FF2B5EF4-FFF2-40B4-BE49-F238E27FC236}">
                <a16:creationId xmlns:a16="http://schemas.microsoft.com/office/drawing/2014/main" id="{16E98081-2375-4468-A6C6-77EE124C7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518" y="4434180"/>
            <a:ext cx="1336832" cy="61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8E03E94F-26D9-4EF0-B5AA-CD3CC51D3724}"/>
              </a:ext>
            </a:extLst>
          </p:cNvPr>
          <p:cNvPicPr/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79" r="14940" b="10078"/>
          <a:stretch/>
        </p:blipFill>
        <p:spPr bwMode="auto">
          <a:xfrm>
            <a:off x="495299" y="5661673"/>
            <a:ext cx="5831206" cy="4471037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1785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181676CC-68EA-4EF2-8F60-19DFE53E7867}"/>
              </a:ext>
            </a:extLst>
          </p:cNvPr>
          <p:cNvSpPr/>
          <p:nvPr/>
        </p:nvSpPr>
        <p:spPr>
          <a:xfrm>
            <a:off x="411163" y="5298242"/>
            <a:ext cx="6120765" cy="72771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ES" sz="2800" dirty="0">
                <a:solidFill>
                  <a:schemeClr val="tx1"/>
                </a:solidFill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juanamartinez@gmail.com</a:t>
            </a:r>
            <a:endParaRPr lang="es-MX" altLang="es-E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100" dirty="0">
                <a:solidFill>
                  <a:schemeClr val="bg1"/>
                </a:solidFill>
                <a:ea typeface="Century Gothic" panose="020B0502020202020204" pitchFamily="34" charset="0"/>
                <a:cs typeface="Times New Roman" panose="02020603050405020304" pitchFamily="18" charset="0"/>
              </a:rPr>
              <a:t> </a:t>
            </a:r>
            <a:endParaRPr lang="es-ES" sz="1100" dirty="0">
              <a:solidFill>
                <a:schemeClr val="bg1"/>
              </a:solidFill>
              <a:ea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924DCFF-9583-4250-9F92-D38B6CFBE789}"/>
              </a:ext>
            </a:extLst>
          </p:cNvPr>
          <p:cNvSpPr/>
          <p:nvPr/>
        </p:nvSpPr>
        <p:spPr>
          <a:xfrm>
            <a:off x="411798" y="6702227"/>
            <a:ext cx="6120130" cy="7645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********2</a:t>
            </a:r>
          </a:p>
        </p:txBody>
      </p:sp>
      <p:sp>
        <p:nvSpPr>
          <p:cNvPr id="18" name="Cuadro de texto 9">
            <a:extLst>
              <a:ext uri="{FF2B5EF4-FFF2-40B4-BE49-F238E27FC236}">
                <a16:creationId xmlns:a16="http://schemas.microsoft.com/office/drawing/2014/main" id="{8FCFAE67-B69E-4F20-A560-08CAE2A82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66" y="9572644"/>
            <a:ext cx="51498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ES" sz="3600" dirty="0">
                <a:solidFill>
                  <a:schemeClr val="bg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¿</a:t>
            </a:r>
            <a:r>
              <a:rPr lang="es-MX" altLang="es-ES" sz="3600" dirty="0">
                <a:solidFill>
                  <a:schemeClr val="bg1"/>
                </a:solidFill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No tienes una cuenta?</a:t>
            </a:r>
            <a:endParaRPr lang="es-MX" altLang="es-E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1" name="Cuadro de texto 10">
            <a:extLst>
              <a:ext uri="{FF2B5EF4-FFF2-40B4-BE49-F238E27FC236}">
                <a16:creationId xmlns:a16="http://schemas.microsoft.com/office/drawing/2014/main" id="{12BD6C12-DD35-4941-AA87-A1A5FD6D4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4" y="4732318"/>
            <a:ext cx="263207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ES" sz="3600" dirty="0">
                <a:solidFill>
                  <a:schemeClr val="bg1"/>
                </a:solidFill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Usuario</a:t>
            </a:r>
            <a:endParaRPr lang="es-MX" altLang="es-E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" name="Cuadro de texto 11">
            <a:extLst>
              <a:ext uri="{FF2B5EF4-FFF2-40B4-BE49-F238E27FC236}">
                <a16:creationId xmlns:a16="http://schemas.microsoft.com/office/drawing/2014/main" id="{E81E5E0A-A27E-455C-A850-722A08D36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3" y="6166050"/>
            <a:ext cx="263207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ES" sz="3600" dirty="0">
                <a:solidFill>
                  <a:schemeClr val="bg1"/>
                </a:solidFill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Contrase</a:t>
            </a:r>
            <a:r>
              <a:rPr lang="es-MX" altLang="es-ES" sz="3600" dirty="0">
                <a:solidFill>
                  <a:schemeClr val="bg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ñ</a:t>
            </a:r>
            <a:r>
              <a:rPr lang="es-MX" altLang="es-ES" sz="3600" dirty="0">
                <a:solidFill>
                  <a:schemeClr val="bg1"/>
                </a:solidFill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a </a:t>
            </a:r>
            <a:endParaRPr lang="es-MX" altLang="es-E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" name="Cuadro de texto 12">
            <a:hlinkClick r:id="rId2" action="ppaction://hlinksldjump"/>
            <a:extLst>
              <a:ext uri="{FF2B5EF4-FFF2-40B4-BE49-F238E27FC236}">
                <a16:creationId xmlns:a16="http://schemas.microsoft.com/office/drawing/2014/main" id="{9CEB1B2B-17FD-4D74-8E0B-19E7BB53A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9910" y="10340087"/>
            <a:ext cx="3078163" cy="85725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ES" sz="3600" dirty="0">
                <a:solidFill>
                  <a:schemeClr val="bg1"/>
                </a:solidFill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Reg</a:t>
            </a:r>
            <a:r>
              <a:rPr lang="es-MX" altLang="es-ES" sz="3600" dirty="0">
                <a:solidFill>
                  <a:schemeClr val="bg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í</a:t>
            </a:r>
            <a:r>
              <a:rPr lang="es-MX" altLang="es-ES" sz="3600" dirty="0">
                <a:solidFill>
                  <a:schemeClr val="bg1"/>
                </a:solidFill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strate</a:t>
            </a:r>
            <a:endParaRPr lang="es-MX" altLang="es-ES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" name="Cuadro de texto 38">
            <a:hlinkClick r:id="rId3" action="ppaction://hlinksldjump"/>
            <a:extLst>
              <a:ext uri="{FF2B5EF4-FFF2-40B4-BE49-F238E27FC236}">
                <a16:creationId xmlns:a16="http://schemas.microsoft.com/office/drawing/2014/main" id="{5640F5AB-2E5D-49C0-A76B-966A4FFE7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917" y="7983042"/>
            <a:ext cx="3078163" cy="10733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9050" cap="rnd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ES" sz="3600" dirty="0">
                <a:solidFill>
                  <a:schemeClr val="bg1"/>
                </a:solidFill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Iniciar sesión</a:t>
            </a:r>
            <a:r>
              <a:rPr lang="es-MX" altLang="es-ES" sz="4800" dirty="0">
                <a:solidFill>
                  <a:schemeClr val="bg1"/>
                </a:solidFill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 </a:t>
            </a:r>
            <a:endParaRPr lang="es-MX" altLang="es-E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5" name="Rectangle 30">
            <a:extLst>
              <a:ext uri="{FF2B5EF4-FFF2-40B4-BE49-F238E27FC236}">
                <a16:creationId xmlns:a16="http://schemas.microsoft.com/office/drawing/2014/main" id="{6C20D829-9037-4803-A42E-E45024633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6858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>
              <a:solidFill>
                <a:schemeClr val="bg1"/>
              </a:solidFill>
            </a:endParaRPr>
          </a:p>
        </p:txBody>
      </p:sp>
      <p:sp>
        <p:nvSpPr>
          <p:cNvPr id="26" name="Rectangle 32">
            <a:extLst>
              <a:ext uri="{FF2B5EF4-FFF2-40B4-BE49-F238E27FC236}">
                <a16:creationId xmlns:a16="http://schemas.microsoft.com/office/drawing/2014/main" id="{C2D4A080-0622-46B0-8B53-6669D05A4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01769"/>
            <a:ext cx="6858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600">
              <a:solidFill>
                <a:schemeClr val="bg1"/>
              </a:solidFill>
            </a:endParaRPr>
          </a:p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s-ES" altLang="es-ES">
                <a:solidFill>
                  <a:schemeClr val="bg1"/>
                </a:solidFill>
                <a:latin typeface="Arial" panose="020B0604020202020204" pitchFamily="34" charset="0"/>
              </a:rPr>
            </a:br>
            <a:endParaRPr lang="es-ES" altLang="es-E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" name="Rectangle 33">
            <a:extLst>
              <a:ext uri="{FF2B5EF4-FFF2-40B4-BE49-F238E27FC236}">
                <a16:creationId xmlns:a16="http://schemas.microsoft.com/office/drawing/2014/main" id="{8E57F40C-5813-44F5-A5C9-A9C58A57C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6435"/>
            <a:ext cx="6858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8" name="Rectangle 36">
            <a:extLst>
              <a:ext uri="{FF2B5EF4-FFF2-40B4-BE49-F238E27FC236}">
                <a16:creationId xmlns:a16="http://schemas.microsoft.com/office/drawing/2014/main" id="{D8CEFE98-84FA-499C-9620-47608622B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01769"/>
            <a:ext cx="6858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600">
              <a:solidFill>
                <a:schemeClr val="bg1"/>
              </a:solidFill>
            </a:endParaRPr>
          </a:p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s-ES" altLang="es-ES">
                <a:solidFill>
                  <a:schemeClr val="bg1"/>
                </a:solidFill>
                <a:latin typeface="Arial" panose="020B0604020202020204" pitchFamily="34" charset="0"/>
              </a:rPr>
            </a:br>
            <a:endParaRPr lang="es-ES" altLang="es-E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" name="Rectangle 38">
            <a:extLst>
              <a:ext uri="{FF2B5EF4-FFF2-40B4-BE49-F238E27FC236}">
                <a16:creationId xmlns:a16="http://schemas.microsoft.com/office/drawing/2014/main" id="{E156C767-9894-40E9-975C-A0E4553B8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78768"/>
            <a:ext cx="6858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600">
              <a:solidFill>
                <a:schemeClr val="bg1"/>
              </a:solidFill>
            </a:endParaRPr>
          </a:p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Rectangle 40">
            <a:extLst>
              <a:ext uri="{FF2B5EF4-FFF2-40B4-BE49-F238E27FC236}">
                <a16:creationId xmlns:a16="http://schemas.microsoft.com/office/drawing/2014/main" id="{DABD0526-6598-4D86-A9D6-CBB423911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01769"/>
            <a:ext cx="6858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600">
              <a:solidFill>
                <a:schemeClr val="bg1"/>
              </a:solidFill>
            </a:endParaRPr>
          </a:p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s-ES" altLang="es-ES">
                <a:solidFill>
                  <a:schemeClr val="bg1"/>
                </a:solidFill>
                <a:latin typeface="Arial" panose="020B0604020202020204" pitchFamily="34" charset="0"/>
              </a:rPr>
            </a:br>
            <a:endParaRPr lang="es-ES" altLang="es-E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7C66A511-CECB-4A89-AB8A-7E6F6B919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78768"/>
            <a:ext cx="6858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600">
              <a:solidFill>
                <a:schemeClr val="bg1"/>
              </a:solidFill>
            </a:endParaRPr>
          </a:p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E8392518-E910-478B-898E-A96C51058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459980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3825D219-FF76-43AF-8AD0-8A6476D84A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9619"/>
            <a:ext cx="6858000" cy="952381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CCE78234-6510-4739-8308-3C4002AD94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78126">
            <a:off x="481372" y="1353732"/>
            <a:ext cx="924301" cy="1188220"/>
          </a:xfrm>
          <a:prstGeom prst="rect">
            <a:avLst/>
          </a:prstGeom>
        </p:spPr>
      </p:pic>
      <p:sp>
        <p:nvSpPr>
          <p:cNvPr id="37" name="Rectángulo 36">
            <a:extLst>
              <a:ext uri="{FF2B5EF4-FFF2-40B4-BE49-F238E27FC236}">
                <a16:creationId xmlns:a16="http://schemas.microsoft.com/office/drawing/2014/main" id="{EB8C33EB-B450-4C9E-841E-67441E8E8A12}"/>
              </a:ext>
            </a:extLst>
          </p:cNvPr>
          <p:cNvSpPr/>
          <p:nvPr/>
        </p:nvSpPr>
        <p:spPr>
          <a:xfrm>
            <a:off x="959639" y="1930190"/>
            <a:ext cx="493872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5400" b="1" cap="none" spc="0" dirty="0">
                <a:ln/>
                <a:solidFill>
                  <a:schemeClr val="accent4"/>
                </a:solidFill>
                <a:effectLst/>
                <a:latin typeface="Bodoni MT" panose="02070603080606020203" pitchFamily="18" charset="0"/>
              </a:rPr>
              <a:t>Flowvideogames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CC1BC6EF-641C-4209-A7F4-9A98CC1D53FA}"/>
              </a:ext>
            </a:extLst>
          </p:cNvPr>
          <p:cNvSpPr/>
          <p:nvPr/>
        </p:nvSpPr>
        <p:spPr>
          <a:xfrm>
            <a:off x="773734" y="2822834"/>
            <a:ext cx="531053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600" b="1" cap="none" spc="0" dirty="0">
                <a:ln/>
                <a:solidFill>
                  <a:schemeClr val="accent4"/>
                </a:solidFill>
                <a:effectLst/>
                <a:latin typeface="Bodoni MT" panose="02070603080606020203" pitchFamily="18" charset="0"/>
              </a:rPr>
              <a:t>Component comparasion</a:t>
            </a:r>
          </a:p>
        </p:txBody>
      </p:sp>
    </p:spTree>
    <p:extLst>
      <p:ext uri="{BB962C8B-B14F-4D97-AF65-F5344CB8AC3E}">
        <p14:creationId xmlns:p14="http://schemas.microsoft.com/office/powerpoint/2010/main" val="56273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18" grpId="0"/>
      <p:bldP spid="21" grpId="0"/>
      <p:bldP spid="22" grpId="0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15">
            <a:extLst>
              <a:ext uri="{FF2B5EF4-FFF2-40B4-BE49-F238E27FC236}">
                <a16:creationId xmlns:a16="http://schemas.microsoft.com/office/drawing/2014/main" id="{DBF482E5-64F6-4091-AB7B-9279AF7A3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761" y="1774994"/>
            <a:ext cx="673735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ES" sz="2000" dirty="0">
                <a:solidFill>
                  <a:schemeClr val="bg1"/>
                </a:solidFill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Nombre Completo</a:t>
            </a:r>
            <a:endParaRPr lang="es-MX" altLang="es-ES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ángulo 16">
            <a:extLst>
              <a:ext uri="{FF2B5EF4-FFF2-40B4-BE49-F238E27FC236}">
                <a16:creationId xmlns:a16="http://schemas.microsoft.com/office/drawing/2014/main" id="{854C63DA-745B-425C-9F0D-0776EF0EC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33" y="2329544"/>
            <a:ext cx="5958115" cy="5969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ES" sz="2000" dirty="0"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Juana Ruiz Mart</a:t>
            </a:r>
            <a:r>
              <a:rPr lang="es-MX" altLang="es-ES" sz="2000" dirty="0"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í</a:t>
            </a:r>
            <a:r>
              <a:rPr lang="es-MX" altLang="es-ES" sz="2000" dirty="0"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nez </a:t>
            </a:r>
            <a:endParaRPr lang="es-MX" altLang="es-ES" sz="2000" dirty="0"/>
          </a:p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altLang="es-ES" sz="2000" dirty="0">
              <a:latin typeface="Arial" panose="020B0604020202020204" pitchFamily="34" charset="0"/>
            </a:endParaRPr>
          </a:p>
        </p:txBody>
      </p:sp>
      <p:sp>
        <p:nvSpPr>
          <p:cNvPr id="6" name="Cuadro de texto 17">
            <a:extLst>
              <a:ext uri="{FF2B5EF4-FFF2-40B4-BE49-F238E27FC236}">
                <a16:creationId xmlns:a16="http://schemas.microsoft.com/office/drawing/2014/main" id="{A7986545-D222-4A79-AD09-B58FF0971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2959781"/>
            <a:ext cx="589756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ES" sz="2000" dirty="0">
                <a:solidFill>
                  <a:schemeClr val="bg1"/>
                </a:solidFill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Direcci</a:t>
            </a:r>
            <a:r>
              <a:rPr lang="es-MX" altLang="es-ES" sz="2000" dirty="0">
                <a:solidFill>
                  <a:schemeClr val="bg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ó</a:t>
            </a:r>
            <a:r>
              <a:rPr lang="es-MX" altLang="es-ES" sz="2000" dirty="0">
                <a:solidFill>
                  <a:schemeClr val="bg1"/>
                </a:solidFill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n </a:t>
            </a:r>
            <a:endParaRPr lang="es-MX" altLang="es-ES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ángulo 18">
            <a:extLst>
              <a:ext uri="{FF2B5EF4-FFF2-40B4-BE49-F238E27FC236}">
                <a16:creationId xmlns:a16="http://schemas.microsoft.com/office/drawing/2014/main" id="{0DDF1CCA-5196-4788-B6F5-A47FFCB07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57" y="3621783"/>
            <a:ext cx="2108494" cy="47965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ES" sz="2000" dirty="0"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San Agust</a:t>
            </a:r>
            <a:r>
              <a:rPr lang="es-MX" altLang="es-ES" sz="2000" dirty="0"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í</a:t>
            </a:r>
            <a:r>
              <a:rPr lang="es-MX" altLang="es-ES" sz="2000" dirty="0"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n </a:t>
            </a:r>
            <a:endParaRPr lang="es-MX" altLang="es-ES" sz="1400" dirty="0">
              <a:latin typeface="Arial" panose="020B0604020202020204" pitchFamily="34" charset="0"/>
            </a:endParaRPr>
          </a:p>
        </p:txBody>
      </p:sp>
      <p:sp>
        <p:nvSpPr>
          <p:cNvPr id="8" name="Rectángulo 19">
            <a:extLst>
              <a:ext uri="{FF2B5EF4-FFF2-40B4-BE49-F238E27FC236}">
                <a16:creationId xmlns:a16="http://schemas.microsoft.com/office/drawing/2014/main" id="{3A04B099-143A-422F-9B79-186339318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34" y="4286370"/>
            <a:ext cx="1910217" cy="479425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ES" sz="2000"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Garc</a:t>
            </a:r>
            <a:r>
              <a:rPr lang="es-MX" altLang="es-ES" sz="2000"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í</a:t>
            </a:r>
            <a:r>
              <a:rPr lang="es-MX" altLang="es-ES" sz="2000"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a </a:t>
            </a:r>
            <a:endParaRPr lang="es-MX" altLang="es-ES" sz="1400">
              <a:latin typeface="Arial" panose="020B0604020202020204" pitchFamily="34" charset="0"/>
            </a:endParaRPr>
          </a:p>
        </p:txBody>
      </p:sp>
      <p:sp>
        <p:nvSpPr>
          <p:cNvPr id="9" name="Rectángulo 20">
            <a:extLst>
              <a:ext uri="{FF2B5EF4-FFF2-40B4-BE49-F238E27FC236}">
                <a16:creationId xmlns:a16="http://schemas.microsoft.com/office/drawing/2014/main" id="{5BBF0F72-6FA3-415C-9913-677FAE42C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396" y="3622509"/>
            <a:ext cx="1474788" cy="465045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ES" sz="2000" dirty="0"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557</a:t>
            </a:r>
            <a:endParaRPr lang="es-MX" altLang="es-ES" sz="1400" dirty="0">
              <a:latin typeface="Arial" panose="020B0604020202020204" pitchFamily="34" charset="0"/>
            </a:endParaRPr>
          </a:p>
        </p:txBody>
      </p:sp>
      <p:sp>
        <p:nvSpPr>
          <p:cNvPr id="10" name="Rectángulo 21">
            <a:extLst>
              <a:ext uri="{FF2B5EF4-FFF2-40B4-BE49-F238E27FC236}">
                <a16:creationId xmlns:a16="http://schemas.microsoft.com/office/drawing/2014/main" id="{3313D039-2210-4459-A2A0-1D99494F1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799" y="3599543"/>
            <a:ext cx="2092325" cy="51649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ES" sz="2000" dirty="0"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Villa Hermosa</a:t>
            </a:r>
            <a:endParaRPr lang="es-MX" altLang="es-ES" sz="1400" dirty="0">
              <a:latin typeface="Arial" panose="020B0604020202020204" pitchFamily="34" charset="0"/>
            </a:endParaRPr>
          </a:p>
        </p:txBody>
      </p:sp>
      <p:sp>
        <p:nvSpPr>
          <p:cNvPr id="11" name="Cuadro de texto 22">
            <a:extLst>
              <a:ext uri="{FF2B5EF4-FFF2-40B4-BE49-F238E27FC236}">
                <a16:creationId xmlns:a16="http://schemas.microsoft.com/office/drawing/2014/main" id="{21F223A8-CE44-4AED-9ED8-C5EEE284F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719" y="5080582"/>
            <a:ext cx="6904038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ES" sz="2000" dirty="0">
                <a:solidFill>
                  <a:schemeClr val="bg1"/>
                </a:solidFill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Tel</a:t>
            </a:r>
            <a:r>
              <a:rPr lang="es-MX" altLang="es-ES" sz="2000" dirty="0">
                <a:solidFill>
                  <a:schemeClr val="bg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é</a:t>
            </a:r>
            <a:r>
              <a:rPr lang="es-MX" altLang="es-ES" sz="2000" dirty="0">
                <a:solidFill>
                  <a:schemeClr val="bg1"/>
                </a:solidFill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fono </a:t>
            </a:r>
            <a:endParaRPr lang="es-MX" altLang="es-ES" sz="1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ángulo 23">
            <a:extLst>
              <a:ext uri="{FF2B5EF4-FFF2-40B4-BE49-F238E27FC236}">
                <a16:creationId xmlns:a16="http://schemas.microsoft.com/office/drawing/2014/main" id="{C1DC306E-AAB3-49F4-99B1-D4D157936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34" y="5659457"/>
            <a:ext cx="5958115" cy="39007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ES" sz="2000" dirty="0"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86 87 79 65 89</a:t>
            </a:r>
            <a:endParaRPr lang="es-MX" altLang="es-ES" sz="1400" dirty="0">
              <a:latin typeface="Arial" panose="020B0604020202020204" pitchFamily="34" charset="0"/>
            </a:endParaRPr>
          </a:p>
        </p:txBody>
      </p:sp>
      <p:sp>
        <p:nvSpPr>
          <p:cNvPr id="13" name="Rectángulo 24">
            <a:extLst>
              <a:ext uri="{FF2B5EF4-FFF2-40B4-BE49-F238E27FC236}">
                <a16:creationId xmlns:a16="http://schemas.microsoft.com/office/drawing/2014/main" id="{BADDEB96-98EA-45D2-8AB1-D8F3C60D8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695" y="4266862"/>
            <a:ext cx="2247900" cy="497344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ES" sz="2000" dirty="0"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Nuevo Le</a:t>
            </a:r>
            <a:r>
              <a:rPr lang="es-MX" altLang="es-ES" sz="2000" dirty="0"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ó</a:t>
            </a:r>
            <a:r>
              <a:rPr lang="es-MX" altLang="es-ES" sz="2000" dirty="0"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n  </a:t>
            </a:r>
            <a:endParaRPr lang="es-MX" altLang="es-ES" sz="1400" dirty="0">
              <a:latin typeface="Arial" panose="020B0604020202020204" pitchFamily="34" charset="0"/>
            </a:endParaRPr>
          </a:p>
        </p:txBody>
      </p:sp>
      <p:sp>
        <p:nvSpPr>
          <p:cNvPr id="15" name="Cuadro de texto 27">
            <a:extLst>
              <a:ext uri="{FF2B5EF4-FFF2-40B4-BE49-F238E27FC236}">
                <a16:creationId xmlns:a16="http://schemas.microsoft.com/office/drawing/2014/main" id="{93B8D154-8A05-4774-A6F0-90CEEF14A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956" y="6210419"/>
            <a:ext cx="4495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ES" sz="2000" dirty="0">
                <a:solidFill>
                  <a:schemeClr val="bg1"/>
                </a:solidFill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Correo electr</a:t>
            </a:r>
            <a:r>
              <a:rPr lang="es-MX" altLang="es-ES" sz="2000" dirty="0">
                <a:solidFill>
                  <a:schemeClr val="bg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ó</a:t>
            </a:r>
            <a:r>
              <a:rPr lang="es-MX" altLang="es-ES" sz="2000" dirty="0">
                <a:solidFill>
                  <a:schemeClr val="bg1"/>
                </a:solidFill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nico </a:t>
            </a:r>
            <a:endParaRPr lang="es-MX" altLang="es-ES" sz="1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Rectángulo 28">
            <a:extLst>
              <a:ext uri="{FF2B5EF4-FFF2-40B4-BE49-F238E27FC236}">
                <a16:creationId xmlns:a16="http://schemas.microsoft.com/office/drawing/2014/main" id="{F3C335B5-5DD0-4ED9-9D49-AF554CD37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57" y="6857106"/>
            <a:ext cx="5996668" cy="442912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ES" sz="2000" dirty="0"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juanamartinez@gmail.com</a:t>
            </a:r>
            <a:endParaRPr lang="es-MX" altLang="es-ES" sz="1400" dirty="0">
              <a:latin typeface="Arial" panose="020B0604020202020204" pitchFamily="34" charset="0"/>
            </a:endParaRPr>
          </a:p>
        </p:txBody>
      </p:sp>
      <p:sp>
        <p:nvSpPr>
          <p:cNvPr id="17" name="Cuadro de texto 30">
            <a:hlinkClick r:id="rId2" action="ppaction://hlinksldjump"/>
            <a:extLst>
              <a:ext uri="{FF2B5EF4-FFF2-40B4-BE49-F238E27FC236}">
                <a16:creationId xmlns:a16="http://schemas.microsoft.com/office/drawing/2014/main" id="{BFEAEAE8-D463-48AA-AAA5-B5749E24E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0240" y="9401757"/>
            <a:ext cx="2705100" cy="76517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ES" sz="3200" dirty="0"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Aceptar</a:t>
            </a:r>
            <a:endParaRPr lang="es-MX" altLang="es-ES" dirty="0">
              <a:latin typeface="Arial" panose="020B0604020202020204" pitchFamily="34" charset="0"/>
            </a:endParaRPr>
          </a:p>
        </p:txBody>
      </p:sp>
      <p:sp>
        <p:nvSpPr>
          <p:cNvPr id="18" name="Cuadro de texto 31">
            <a:extLst>
              <a:ext uri="{FF2B5EF4-FFF2-40B4-BE49-F238E27FC236}">
                <a16:creationId xmlns:a16="http://schemas.microsoft.com/office/drawing/2014/main" id="{640ECC6F-BD48-4E64-A100-2D44A3CAB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57" y="7182982"/>
            <a:ext cx="36004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ES" sz="2000" dirty="0">
                <a:solidFill>
                  <a:schemeClr val="bg1"/>
                </a:solidFill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Usuario </a:t>
            </a:r>
            <a:endParaRPr lang="es-MX" altLang="es-ES" sz="1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ángulo 32">
            <a:extLst>
              <a:ext uri="{FF2B5EF4-FFF2-40B4-BE49-F238E27FC236}">
                <a16:creationId xmlns:a16="http://schemas.microsoft.com/office/drawing/2014/main" id="{AB0DFE9C-17D5-4C5D-9129-9470A5C4A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57" y="7756069"/>
            <a:ext cx="2385990" cy="53975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ES" sz="2000" dirty="0"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Juana Ruiz</a:t>
            </a:r>
            <a:endParaRPr lang="es-MX" altLang="es-ES" sz="1400" dirty="0">
              <a:latin typeface="Arial" panose="020B0604020202020204" pitchFamily="34" charset="0"/>
            </a:endParaRPr>
          </a:p>
        </p:txBody>
      </p:sp>
      <p:sp>
        <p:nvSpPr>
          <p:cNvPr id="20" name="Rectángulo 33">
            <a:extLst>
              <a:ext uri="{FF2B5EF4-FFF2-40B4-BE49-F238E27FC236}">
                <a16:creationId xmlns:a16="http://schemas.microsoft.com/office/drawing/2014/main" id="{59B59631-CD96-4EF9-A3B2-C1071D10C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0105" y="7765594"/>
            <a:ext cx="2451021" cy="53975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ES" sz="2000" dirty="0"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*******z</a:t>
            </a:r>
            <a:endParaRPr lang="es-MX" altLang="es-ES" sz="1400" dirty="0">
              <a:latin typeface="Arial" panose="020B0604020202020204" pitchFamily="34" charset="0"/>
            </a:endParaRPr>
          </a:p>
        </p:txBody>
      </p:sp>
      <p:sp>
        <p:nvSpPr>
          <p:cNvPr id="21" name="Cuadro de texto 34">
            <a:extLst>
              <a:ext uri="{FF2B5EF4-FFF2-40B4-BE49-F238E27FC236}">
                <a16:creationId xmlns:a16="http://schemas.microsoft.com/office/drawing/2014/main" id="{3D8ED920-2EEC-474F-B726-F3BA5A406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1" y="7165519"/>
            <a:ext cx="24796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ES" sz="2000" dirty="0">
                <a:solidFill>
                  <a:schemeClr val="bg1"/>
                </a:solidFill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Contrase</a:t>
            </a:r>
            <a:r>
              <a:rPr lang="es-MX" altLang="es-ES" sz="2000" dirty="0">
                <a:solidFill>
                  <a:schemeClr val="bg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ñ</a:t>
            </a:r>
            <a:r>
              <a:rPr lang="es-MX" altLang="es-ES" sz="2000" dirty="0">
                <a:solidFill>
                  <a:schemeClr val="bg1"/>
                </a:solidFill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a </a:t>
            </a:r>
            <a:endParaRPr lang="es-MX" altLang="es-ES" sz="1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" name="Cuadro de texto 36">
            <a:extLst>
              <a:ext uri="{FF2B5EF4-FFF2-40B4-BE49-F238E27FC236}">
                <a16:creationId xmlns:a16="http://schemas.microsoft.com/office/drawing/2014/main" id="{F4272DE6-A751-4FE0-B18B-5796AE082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0002" y="624114"/>
            <a:ext cx="199707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ES" sz="3600" dirty="0">
                <a:solidFill>
                  <a:schemeClr val="bg1"/>
                </a:solidFill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Registro</a:t>
            </a:r>
            <a:endParaRPr lang="es-MX" altLang="es-E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" name="Flecha curvada hacia la izquierda 74">
            <a:hlinkClick r:id="rId3" action="ppaction://hlinksldjump"/>
            <a:extLst>
              <a:ext uri="{FF2B5EF4-FFF2-40B4-BE49-F238E27FC236}">
                <a16:creationId xmlns:a16="http://schemas.microsoft.com/office/drawing/2014/main" id="{91E6FCAB-2BA6-4F76-AD8D-E8AF8ED0593B}"/>
              </a:ext>
            </a:extLst>
          </p:cNvPr>
          <p:cNvSpPr/>
          <p:nvPr/>
        </p:nvSpPr>
        <p:spPr>
          <a:xfrm>
            <a:off x="434975" y="763813"/>
            <a:ext cx="904875" cy="552450"/>
          </a:xfrm>
          <a:prstGeom prst="curvedLef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>
              <a:solidFill>
                <a:schemeClr val="bg1"/>
              </a:solidFill>
            </a:endParaRPr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AB4888A1-7BB6-4FF4-B1E5-FE0291E09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524ABC-D66C-4DA2-B913-1F9CFB48A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24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>
              <a:solidFill>
                <a:schemeClr val="bg1"/>
              </a:solidFill>
            </a:endParaRPr>
          </a:p>
        </p:txBody>
      </p:sp>
      <p:sp>
        <p:nvSpPr>
          <p:cNvPr id="26" name="Rectangle 32">
            <a:extLst>
              <a:ext uri="{FF2B5EF4-FFF2-40B4-BE49-F238E27FC236}">
                <a16:creationId xmlns:a16="http://schemas.microsoft.com/office/drawing/2014/main" id="{92DA5C59-70EE-4C24-AEB6-6E750F791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01769"/>
            <a:ext cx="18473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600"/>
          </a:p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s-ES" altLang="es-ES">
                <a:latin typeface="Arial" panose="020B0604020202020204" pitchFamily="34" charset="0"/>
              </a:rPr>
            </a:br>
            <a:endParaRPr lang="es-ES" altLang="es-ES">
              <a:latin typeface="Arial" panose="020B0604020202020204" pitchFamily="34" charset="0"/>
            </a:endParaRPr>
          </a:p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27" name="Rectangle 35">
            <a:extLst>
              <a:ext uri="{FF2B5EF4-FFF2-40B4-BE49-F238E27FC236}">
                <a16:creationId xmlns:a16="http://schemas.microsoft.com/office/drawing/2014/main" id="{CACE7DC1-740F-43D6-92EE-3963F9597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55657"/>
            <a:ext cx="468589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altLang="es-ES" sz="1100" dirty="0">
              <a:solidFill>
                <a:schemeClr val="bg1"/>
              </a:solidFill>
              <a:latin typeface="Century Gothic" panose="020B0502020202020204" pitchFamily="34" charset="0"/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ES" sz="1100" dirty="0">
                <a:solidFill>
                  <a:schemeClr val="bg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</a:t>
            </a:r>
            <a:endParaRPr lang="es-ES" altLang="es-ES" sz="600" dirty="0">
              <a:solidFill>
                <a:schemeClr val="bg1"/>
              </a:solidFill>
            </a:endParaRPr>
          </a:p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8" name="Rectangle 44">
            <a:extLst>
              <a:ext uri="{FF2B5EF4-FFF2-40B4-BE49-F238E27FC236}">
                <a16:creationId xmlns:a16="http://schemas.microsoft.com/office/drawing/2014/main" id="{605DF4A4-28FB-4EFD-ACD4-7223D2A5E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01769"/>
            <a:ext cx="18473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600"/>
          </a:p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s-ES" altLang="es-ES">
                <a:latin typeface="Arial" panose="020B0604020202020204" pitchFamily="34" charset="0"/>
              </a:rPr>
            </a:br>
            <a:endParaRPr lang="es-ES" altLang="es-ES">
              <a:latin typeface="Arial" panose="020B0604020202020204" pitchFamily="34" charset="0"/>
            </a:endParaRPr>
          </a:p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29" name="Rectangle 46">
            <a:extLst>
              <a:ext uri="{FF2B5EF4-FFF2-40B4-BE49-F238E27FC236}">
                <a16:creationId xmlns:a16="http://schemas.microsoft.com/office/drawing/2014/main" id="{7D5CD813-FA7B-49F7-AB4F-075F7F8CE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09491"/>
            <a:ext cx="184731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altLang="es-ES" sz="1100">
              <a:latin typeface="Century Gothic" panose="020B0502020202020204" pitchFamily="34" charset="0"/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s-MX" altLang="es-ES" sz="1100"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</a:br>
            <a:endParaRPr lang="es-ES" altLang="es-ES" sz="600"/>
          </a:p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>
              <a:latin typeface="Arial" panose="020B0604020202020204" pitchFamily="34" charset="0"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53CA9960-8DBD-4D6E-BE03-D588AE5928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459980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30E085EE-FB1C-4BF9-A543-8BDBAD986D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9619"/>
            <a:ext cx="6858000" cy="952381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9B1E6AEA-8F0A-458C-8524-ED4976A16AB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238" y="631485"/>
            <a:ext cx="1275001" cy="118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9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148997D-054C-46C2-A534-F76A7EFB1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9619"/>
            <a:ext cx="6858000" cy="95238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11D2A1A-436E-473C-8386-02D64C950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459980"/>
          </a:xfrm>
          <a:prstGeom prst="rect">
            <a:avLst/>
          </a:prstGeom>
        </p:spPr>
      </p:pic>
      <p:sp>
        <p:nvSpPr>
          <p:cNvPr id="22" name="Flecha curvada hacia la izquierda 75">
            <a:extLst>
              <a:ext uri="{FF2B5EF4-FFF2-40B4-BE49-F238E27FC236}">
                <a16:creationId xmlns:a16="http://schemas.microsoft.com/office/drawing/2014/main" id="{7FEE6266-6A68-4EA9-A68C-2E7ECC8FF7A3}"/>
              </a:ext>
            </a:extLst>
          </p:cNvPr>
          <p:cNvSpPr/>
          <p:nvPr/>
        </p:nvSpPr>
        <p:spPr>
          <a:xfrm>
            <a:off x="322262" y="676275"/>
            <a:ext cx="904875" cy="552450"/>
          </a:xfrm>
          <a:prstGeom prst="curvedLef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0A44A19-22CC-4176-BE2A-E3AB03015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850" y="788890"/>
            <a:ext cx="136447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ES" sz="3600" dirty="0"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Perfil </a:t>
            </a:r>
            <a:endParaRPr lang="es-ES" altLang="es-ES" sz="600" dirty="0"/>
          </a:p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dirty="0">
              <a:latin typeface="Arial" panose="020B0604020202020204" pitchFamily="34" charset="0"/>
            </a:endParaRPr>
          </a:p>
        </p:txBody>
      </p:sp>
      <p:pic>
        <p:nvPicPr>
          <p:cNvPr id="16400" name="Imagen 61">
            <a:extLst>
              <a:ext uri="{FF2B5EF4-FFF2-40B4-BE49-F238E27FC236}">
                <a16:creationId xmlns:a16="http://schemas.microsoft.com/office/drawing/2014/main" id="{8AB580D9-7609-4E43-9939-A3D5F41F1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50" t="68829" r="24542" b="26633"/>
          <a:stretch>
            <a:fillRect/>
          </a:stretch>
        </p:blipFill>
        <p:spPr bwMode="auto">
          <a:xfrm>
            <a:off x="2609850" y="1730514"/>
            <a:ext cx="16383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8">
            <a:extLst>
              <a:ext uri="{FF2B5EF4-FFF2-40B4-BE49-F238E27FC236}">
                <a16:creationId xmlns:a16="http://schemas.microsoft.com/office/drawing/2014/main" id="{CC755D5E-5485-4BF7-B145-97B2B5108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346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4AC01D90-C7A0-4EF6-94B9-439BD295E33C}"/>
              </a:ext>
            </a:extLst>
          </p:cNvPr>
          <p:cNvPicPr/>
          <p:nvPr/>
        </p:nvPicPr>
        <p:blipFill rotWithShape="1">
          <a:blip r:embed="rId5"/>
          <a:srcRect l="84814" t="7320" r="13311" b="89027"/>
          <a:stretch/>
        </p:blipFill>
        <p:spPr bwMode="auto">
          <a:xfrm>
            <a:off x="1621941" y="2352040"/>
            <a:ext cx="746125" cy="7848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7DD256FA-079F-4389-9070-D7AC1AC1D05C}"/>
              </a:ext>
            </a:extLst>
          </p:cNvPr>
          <p:cNvPicPr/>
          <p:nvPr/>
        </p:nvPicPr>
        <p:blipFill rotWithShape="1"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" r="97787" b="96892"/>
          <a:stretch/>
        </p:blipFill>
        <p:spPr bwMode="auto">
          <a:xfrm>
            <a:off x="646214" y="2352040"/>
            <a:ext cx="746760" cy="7848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33C0924-F822-4D23-BCCA-7456D09D5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91" y="678480"/>
            <a:ext cx="63427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34F34B8A-DE43-4288-B305-CAA4F9EE4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91" y="907080"/>
            <a:ext cx="63427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" name="Rectángulo 1">
            <a:hlinkClick r:id="rId7" action="ppaction://hlinksldjump"/>
            <a:extLst>
              <a:ext uri="{FF2B5EF4-FFF2-40B4-BE49-F238E27FC236}">
                <a16:creationId xmlns:a16="http://schemas.microsoft.com/office/drawing/2014/main" id="{53448114-2079-4B4B-9D99-9B0E3C13443F}"/>
              </a:ext>
            </a:extLst>
          </p:cNvPr>
          <p:cNvSpPr/>
          <p:nvPr/>
        </p:nvSpPr>
        <p:spPr>
          <a:xfrm>
            <a:off x="4743251" y="1834634"/>
            <a:ext cx="1625272" cy="59480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Cerrar sesión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9FBF5608-FDF1-4E55-8590-AE2D4650E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D7FA9EA-7332-4C70-A3A2-C69544A3A667}"/>
              </a:ext>
            </a:extLst>
          </p:cNvPr>
          <p:cNvSpPr/>
          <p:nvPr/>
        </p:nvSpPr>
        <p:spPr>
          <a:xfrm>
            <a:off x="0" y="455121"/>
            <a:ext cx="6858000" cy="994996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17" name="Rectángulo 58">
            <a:extLst>
              <a:ext uri="{FF2B5EF4-FFF2-40B4-BE49-F238E27FC236}">
                <a16:creationId xmlns:a16="http://schemas.microsoft.com/office/drawing/2014/main" id="{5D95900A-5383-414B-9EA0-99989994C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494" y="674196"/>
            <a:ext cx="3190875" cy="552442"/>
          </a:xfrm>
          <a:prstGeom prst="roundRect">
            <a:avLst/>
          </a:prstGeom>
          <a:solidFill>
            <a:srgbClr val="FFFFFF"/>
          </a:solidFill>
          <a:ln w="19050" cap="rnd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ES" sz="2800" dirty="0">
                <a:solidFill>
                  <a:srgbClr val="0D0D0D"/>
                </a:solidFill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      </a:t>
            </a:r>
            <a:r>
              <a:rPr lang="es-MX" altLang="es-ES" dirty="0">
                <a:solidFill>
                  <a:srgbClr val="808080"/>
                </a:solidFill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Realizar b</a:t>
            </a:r>
            <a:r>
              <a:rPr lang="es-MX" altLang="es-ES" dirty="0">
                <a:solidFill>
                  <a:srgbClr val="808080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ú</a:t>
            </a:r>
            <a:r>
              <a:rPr lang="es-MX" altLang="es-ES" dirty="0">
                <a:solidFill>
                  <a:srgbClr val="808080"/>
                </a:solidFill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squeda</a:t>
            </a:r>
            <a:r>
              <a:rPr lang="es-MX" altLang="es-ES" dirty="0">
                <a:solidFill>
                  <a:srgbClr val="808080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…</a:t>
            </a:r>
            <a:endParaRPr lang="es-MX" altLang="es-ES" dirty="0">
              <a:latin typeface="Arial" panose="020B0604020202020204" pitchFamily="34" charset="0"/>
            </a:endParaRPr>
          </a:p>
        </p:txBody>
      </p:sp>
      <p:pic>
        <p:nvPicPr>
          <p:cNvPr id="18" name="Imagen 17" descr="Resultado de imagen para carrito de compras icono">
            <a:hlinkClick r:id="" action="ppaction://noaction"/>
            <a:extLst>
              <a:ext uri="{FF2B5EF4-FFF2-40B4-BE49-F238E27FC236}">
                <a16:creationId xmlns:a16="http://schemas.microsoft.com/office/drawing/2014/main" id="{5E1A8058-A830-4476-96EC-D9AD5C7EB09C}"/>
              </a:ext>
            </a:extLst>
          </p:cNvPr>
          <p:cNvPicPr/>
          <p:nvPr/>
        </p:nvPicPr>
        <p:blipFill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887" y="535713"/>
            <a:ext cx="740410" cy="753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Imagen 1">
            <a:extLst>
              <a:ext uri="{FF2B5EF4-FFF2-40B4-BE49-F238E27FC236}">
                <a16:creationId xmlns:a16="http://schemas.microsoft.com/office/drawing/2014/main" id="{99997D8C-B4CD-4508-951E-42BE783F6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77" t="22829" r="1273" b="75206"/>
          <a:stretch>
            <a:fillRect/>
          </a:stretch>
        </p:blipFill>
        <p:spPr bwMode="auto">
          <a:xfrm>
            <a:off x="1708150" y="747364"/>
            <a:ext cx="4857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uadro de texto 173">
            <a:hlinkClick r:id="rId10" action="ppaction://hlinksldjump"/>
            <a:extLst>
              <a:ext uri="{FF2B5EF4-FFF2-40B4-BE49-F238E27FC236}">
                <a16:creationId xmlns:a16="http://schemas.microsoft.com/office/drawing/2014/main" id="{C20F8211-A919-49B4-8745-398696A8D369}"/>
              </a:ext>
            </a:extLst>
          </p:cNvPr>
          <p:cNvSpPr txBox="1"/>
          <p:nvPr/>
        </p:nvSpPr>
        <p:spPr>
          <a:xfrm>
            <a:off x="237967" y="694825"/>
            <a:ext cx="1460500" cy="5461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dirty="0">
                <a:solidFill>
                  <a:srgbClr val="F2F2F2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&lt;&lt;Regresar al catalogo</a:t>
            </a:r>
            <a:endParaRPr lang="es-ES" sz="1100" dirty="0">
              <a:latin typeface="Century Gothic" panose="020B0502020202020204" pitchFamily="34" charset="0"/>
              <a:ea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ángulo 24">
            <a:hlinkClick r:id="rId7" action="ppaction://hlinksldjump"/>
            <a:extLst>
              <a:ext uri="{FF2B5EF4-FFF2-40B4-BE49-F238E27FC236}">
                <a16:creationId xmlns:a16="http://schemas.microsoft.com/office/drawing/2014/main" id="{F59E8158-A593-4C67-9271-4B35526B89EF}"/>
              </a:ext>
            </a:extLst>
          </p:cNvPr>
          <p:cNvSpPr/>
          <p:nvPr/>
        </p:nvSpPr>
        <p:spPr>
          <a:xfrm>
            <a:off x="4586514" y="10014664"/>
            <a:ext cx="1625272" cy="59480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Eliminar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>
                <a:solidFill>
                  <a:schemeClr val="tx1"/>
                </a:solidFill>
              </a:rPr>
              <a:t>cuenta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0C6F94-5C28-4F3E-89DC-6853656B2A4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4530" t="27152" r="40752" b="26284"/>
          <a:stretch/>
        </p:blipFill>
        <p:spPr>
          <a:xfrm>
            <a:off x="488446" y="3677131"/>
            <a:ext cx="5920868" cy="559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35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148997D-054C-46C2-A534-F76A7EFB1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9619"/>
            <a:ext cx="6858000" cy="95238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11D2A1A-436E-473C-8386-02D64C950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459980"/>
          </a:xfrm>
          <a:prstGeom prst="rect">
            <a:avLst/>
          </a:prstGeom>
        </p:spPr>
      </p:pic>
      <p:sp>
        <p:nvSpPr>
          <p:cNvPr id="22" name="Flecha curvada hacia la izquierda 75">
            <a:extLst>
              <a:ext uri="{FF2B5EF4-FFF2-40B4-BE49-F238E27FC236}">
                <a16:creationId xmlns:a16="http://schemas.microsoft.com/office/drawing/2014/main" id="{7FEE6266-6A68-4EA9-A68C-2E7ECC8FF7A3}"/>
              </a:ext>
            </a:extLst>
          </p:cNvPr>
          <p:cNvSpPr/>
          <p:nvPr/>
        </p:nvSpPr>
        <p:spPr>
          <a:xfrm>
            <a:off x="322262" y="676275"/>
            <a:ext cx="904875" cy="552450"/>
          </a:xfrm>
          <a:prstGeom prst="curvedLef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0A44A19-22CC-4176-BE2A-E3AB03015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850" y="788890"/>
            <a:ext cx="136447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ES" sz="3600" dirty="0"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Perfil </a:t>
            </a:r>
            <a:endParaRPr lang="es-ES" altLang="es-ES" sz="600" dirty="0"/>
          </a:p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dirty="0">
              <a:latin typeface="Arial" panose="020B0604020202020204" pitchFamily="34" charset="0"/>
            </a:endParaRPr>
          </a:p>
        </p:txBody>
      </p:sp>
      <p:pic>
        <p:nvPicPr>
          <p:cNvPr id="16400" name="Imagen 61">
            <a:extLst>
              <a:ext uri="{FF2B5EF4-FFF2-40B4-BE49-F238E27FC236}">
                <a16:creationId xmlns:a16="http://schemas.microsoft.com/office/drawing/2014/main" id="{8AB580D9-7609-4E43-9939-A3D5F41F1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50" t="68829" r="24542" b="26633"/>
          <a:stretch>
            <a:fillRect/>
          </a:stretch>
        </p:blipFill>
        <p:spPr bwMode="auto">
          <a:xfrm>
            <a:off x="2609850" y="1730514"/>
            <a:ext cx="16383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8">
            <a:extLst>
              <a:ext uri="{FF2B5EF4-FFF2-40B4-BE49-F238E27FC236}">
                <a16:creationId xmlns:a16="http://schemas.microsoft.com/office/drawing/2014/main" id="{CC755D5E-5485-4BF7-B145-97B2B5108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346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4AC01D90-C7A0-4EF6-94B9-439BD295E33C}"/>
              </a:ext>
            </a:extLst>
          </p:cNvPr>
          <p:cNvPicPr/>
          <p:nvPr/>
        </p:nvPicPr>
        <p:blipFill rotWithShape="1">
          <a:blip r:embed="rId5"/>
          <a:srcRect l="84814" t="7320" r="13311" b="89027"/>
          <a:stretch/>
        </p:blipFill>
        <p:spPr bwMode="auto">
          <a:xfrm>
            <a:off x="1621941" y="2352040"/>
            <a:ext cx="746125" cy="7848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7DD256FA-079F-4389-9070-D7AC1AC1D05C}"/>
              </a:ext>
            </a:extLst>
          </p:cNvPr>
          <p:cNvPicPr/>
          <p:nvPr/>
        </p:nvPicPr>
        <p:blipFill rotWithShape="1"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" r="97787" b="96892"/>
          <a:stretch/>
        </p:blipFill>
        <p:spPr bwMode="auto">
          <a:xfrm>
            <a:off x="646214" y="2352040"/>
            <a:ext cx="746760" cy="7848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33C0924-F822-4D23-BCCA-7456D09D5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91" y="678480"/>
            <a:ext cx="63427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34F34B8A-DE43-4288-B305-CAA4F9EE4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91" y="907080"/>
            <a:ext cx="63427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" name="Rectángulo 1">
            <a:hlinkClick r:id="rId7" action="ppaction://hlinksldjump"/>
            <a:extLst>
              <a:ext uri="{FF2B5EF4-FFF2-40B4-BE49-F238E27FC236}">
                <a16:creationId xmlns:a16="http://schemas.microsoft.com/office/drawing/2014/main" id="{53448114-2079-4B4B-9D99-9B0E3C13443F}"/>
              </a:ext>
            </a:extLst>
          </p:cNvPr>
          <p:cNvSpPr/>
          <p:nvPr/>
        </p:nvSpPr>
        <p:spPr>
          <a:xfrm>
            <a:off x="4586514" y="2352040"/>
            <a:ext cx="1625272" cy="59480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Cerrar sesión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9FBF5608-FDF1-4E55-8590-AE2D4650E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D7FA9EA-7332-4C70-A3A2-C69544A3A667}"/>
              </a:ext>
            </a:extLst>
          </p:cNvPr>
          <p:cNvSpPr/>
          <p:nvPr/>
        </p:nvSpPr>
        <p:spPr>
          <a:xfrm>
            <a:off x="0" y="455121"/>
            <a:ext cx="6858000" cy="994996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17" name="Rectángulo 58">
            <a:extLst>
              <a:ext uri="{FF2B5EF4-FFF2-40B4-BE49-F238E27FC236}">
                <a16:creationId xmlns:a16="http://schemas.microsoft.com/office/drawing/2014/main" id="{5D95900A-5383-414B-9EA0-99989994C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494" y="674196"/>
            <a:ext cx="3190875" cy="552442"/>
          </a:xfrm>
          <a:prstGeom prst="roundRect">
            <a:avLst/>
          </a:prstGeom>
          <a:solidFill>
            <a:srgbClr val="FFFFFF"/>
          </a:solidFill>
          <a:ln w="19050" cap="rnd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ES" sz="2800" dirty="0">
                <a:solidFill>
                  <a:srgbClr val="0D0D0D"/>
                </a:solidFill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      </a:t>
            </a:r>
            <a:r>
              <a:rPr lang="es-MX" altLang="es-ES" dirty="0">
                <a:solidFill>
                  <a:srgbClr val="808080"/>
                </a:solidFill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Realizar b</a:t>
            </a:r>
            <a:r>
              <a:rPr lang="es-MX" altLang="es-ES" dirty="0">
                <a:solidFill>
                  <a:srgbClr val="808080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ú</a:t>
            </a:r>
            <a:r>
              <a:rPr lang="es-MX" altLang="es-ES" dirty="0">
                <a:solidFill>
                  <a:srgbClr val="808080"/>
                </a:solidFill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squeda</a:t>
            </a:r>
            <a:r>
              <a:rPr lang="es-MX" altLang="es-ES" dirty="0">
                <a:solidFill>
                  <a:srgbClr val="808080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…</a:t>
            </a:r>
            <a:endParaRPr lang="es-MX" altLang="es-ES" dirty="0">
              <a:latin typeface="Arial" panose="020B0604020202020204" pitchFamily="34" charset="0"/>
            </a:endParaRPr>
          </a:p>
        </p:txBody>
      </p:sp>
      <p:pic>
        <p:nvPicPr>
          <p:cNvPr id="26" name="Imagen 1">
            <a:extLst>
              <a:ext uri="{FF2B5EF4-FFF2-40B4-BE49-F238E27FC236}">
                <a16:creationId xmlns:a16="http://schemas.microsoft.com/office/drawing/2014/main" id="{99997D8C-B4CD-4508-951E-42BE783F6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77" t="22829" r="1273" b="75206"/>
          <a:stretch>
            <a:fillRect/>
          </a:stretch>
        </p:blipFill>
        <p:spPr bwMode="auto">
          <a:xfrm>
            <a:off x="1708150" y="747364"/>
            <a:ext cx="4857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uadro de texto 173">
            <a:hlinkClick r:id="rId9" action="ppaction://hlinksldjump"/>
            <a:extLst>
              <a:ext uri="{FF2B5EF4-FFF2-40B4-BE49-F238E27FC236}">
                <a16:creationId xmlns:a16="http://schemas.microsoft.com/office/drawing/2014/main" id="{C20F8211-A919-49B4-8745-398696A8D369}"/>
              </a:ext>
            </a:extLst>
          </p:cNvPr>
          <p:cNvSpPr txBox="1"/>
          <p:nvPr/>
        </p:nvSpPr>
        <p:spPr>
          <a:xfrm>
            <a:off x="237967" y="694825"/>
            <a:ext cx="1460500" cy="5461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dirty="0">
                <a:solidFill>
                  <a:srgbClr val="F2F2F2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&lt;&lt;Regresar al catalogo</a:t>
            </a:r>
            <a:endParaRPr lang="es-ES" sz="1100" dirty="0">
              <a:latin typeface="Century Gothic" panose="020B0502020202020204" pitchFamily="34" charset="0"/>
              <a:ea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3F9CA82D-9F01-4096-923F-E0453629FFB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4530" t="27152" r="40752" b="26284"/>
          <a:stretch/>
        </p:blipFill>
        <p:spPr>
          <a:xfrm>
            <a:off x="488446" y="3677131"/>
            <a:ext cx="5920868" cy="559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06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148997D-054C-46C2-A534-F76A7EFB1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9619"/>
            <a:ext cx="6858000" cy="95238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11D2A1A-436E-473C-8386-02D64C950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459980"/>
          </a:xfrm>
          <a:prstGeom prst="rect">
            <a:avLst/>
          </a:prstGeom>
        </p:spPr>
      </p:pic>
      <p:sp>
        <p:nvSpPr>
          <p:cNvPr id="3" name="Rectángulo 64">
            <a:extLst>
              <a:ext uri="{FF2B5EF4-FFF2-40B4-BE49-F238E27FC236}">
                <a16:creationId xmlns:a16="http://schemas.microsoft.com/office/drawing/2014/main" id="{A86BB7F1-474F-45F7-A097-82053E33F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039" y="1542227"/>
            <a:ext cx="31908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3600" dirty="0">
                <a:solidFill>
                  <a:schemeClr val="bg1"/>
                </a:solidFill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C</a:t>
            </a:r>
            <a:r>
              <a:rPr lang="es-MX" altLang="es-ES" sz="3600" dirty="0">
                <a:solidFill>
                  <a:schemeClr val="bg1"/>
                </a:solidFill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omponentes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71FE63-4C9A-4DB7-881D-D92D2CD49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C16216A2-A505-4021-8FBB-3A56951F0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117214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5AEFB219-7FB7-48F7-BB5E-61C0CED93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1231469"/>
            <a:ext cx="26161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altLang="es-ES" sz="1100">
              <a:latin typeface="Century Gothic" panose="020B0502020202020204" pitchFamily="34" charset="0"/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ES" sz="1100"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  </a:t>
            </a:r>
            <a:br>
              <a:rPr lang="es-MX" altLang="es-ES" sz="1100"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</a:br>
            <a:endParaRPr lang="es-MX" altLang="es-ES">
              <a:latin typeface="Arial" panose="020B0604020202020204" pitchFamily="34" charset="0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D9DF28E8-0107-4081-A164-A5D27233FFAB}"/>
              </a:ext>
            </a:extLst>
          </p:cNvPr>
          <p:cNvSpPr/>
          <p:nvPr/>
        </p:nvSpPr>
        <p:spPr>
          <a:xfrm>
            <a:off x="0" y="455121"/>
            <a:ext cx="6858000" cy="994996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30" name="Rectángulo 58">
            <a:extLst>
              <a:ext uri="{FF2B5EF4-FFF2-40B4-BE49-F238E27FC236}">
                <a16:creationId xmlns:a16="http://schemas.microsoft.com/office/drawing/2014/main" id="{8B1CDF06-A434-4E78-A80F-2672ED7E7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494" y="674196"/>
            <a:ext cx="3190875" cy="552442"/>
          </a:xfrm>
          <a:prstGeom prst="roundRect">
            <a:avLst/>
          </a:prstGeom>
          <a:solidFill>
            <a:srgbClr val="FFFFFF"/>
          </a:solidFill>
          <a:ln w="19050" cap="rnd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ES" sz="2800" dirty="0">
                <a:solidFill>
                  <a:srgbClr val="0D0D0D"/>
                </a:solidFill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      </a:t>
            </a:r>
            <a:r>
              <a:rPr lang="es-MX" altLang="es-ES" dirty="0">
                <a:solidFill>
                  <a:srgbClr val="808080"/>
                </a:solidFill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Realizar b</a:t>
            </a:r>
            <a:r>
              <a:rPr lang="es-MX" altLang="es-ES" dirty="0">
                <a:solidFill>
                  <a:srgbClr val="808080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ú</a:t>
            </a:r>
            <a:r>
              <a:rPr lang="es-MX" altLang="es-ES" dirty="0">
                <a:solidFill>
                  <a:srgbClr val="808080"/>
                </a:solidFill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squeda</a:t>
            </a:r>
            <a:r>
              <a:rPr lang="es-MX" altLang="es-ES" dirty="0">
                <a:solidFill>
                  <a:srgbClr val="808080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…</a:t>
            </a:r>
            <a:endParaRPr lang="es-MX" altLang="es-ES" dirty="0">
              <a:latin typeface="Arial" panose="020B0604020202020204" pitchFamily="34" charset="0"/>
            </a:endParaRPr>
          </a:p>
        </p:txBody>
      </p:sp>
      <p:pic>
        <p:nvPicPr>
          <p:cNvPr id="32" name="Imagen 31" descr="Resultado de imagen para carrito de compras icono">
            <a:hlinkClick r:id="rId4" action="ppaction://hlinksldjump"/>
            <a:extLst>
              <a:ext uri="{FF2B5EF4-FFF2-40B4-BE49-F238E27FC236}">
                <a16:creationId xmlns:a16="http://schemas.microsoft.com/office/drawing/2014/main" id="{7F52A653-DF06-48A4-96BD-4F3C813F023F}"/>
              </a:ext>
            </a:extLst>
          </p:cNvPr>
          <p:cNvPicPr/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650" y="559887"/>
            <a:ext cx="740410" cy="753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Imagen 63">
            <a:hlinkClick r:id="rId6" action="ppaction://hlinksldjump"/>
            <a:extLst>
              <a:ext uri="{FF2B5EF4-FFF2-40B4-BE49-F238E27FC236}">
                <a16:creationId xmlns:a16="http://schemas.microsoft.com/office/drawing/2014/main" id="{4E0B52B2-2962-44E7-B680-F524B49E1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50" t="68829" r="24542" b="26633"/>
          <a:stretch>
            <a:fillRect/>
          </a:stretch>
        </p:blipFill>
        <p:spPr bwMode="auto">
          <a:xfrm>
            <a:off x="5118098" y="667709"/>
            <a:ext cx="709613" cy="56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Imagen 1">
            <a:extLst>
              <a:ext uri="{FF2B5EF4-FFF2-40B4-BE49-F238E27FC236}">
                <a16:creationId xmlns:a16="http://schemas.microsoft.com/office/drawing/2014/main" id="{38080456-1D0A-499C-ABAF-426421F5C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77" t="22829" r="1273" b="75206"/>
          <a:stretch>
            <a:fillRect/>
          </a:stretch>
        </p:blipFill>
        <p:spPr bwMode="auto">
          <a:xfrm>
            <a:off x="1708150" y="747364"/>
            <a:ext cx="4857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▷ Las 10 mejores laptops baratas para diseñadores y creativos en 2021 -  Ideakreativa">
            <a:hlinkClick r:id="rId9" action="ppaction://hlinksldjump"/>
            <a:extLst>
              <a:ext uri="{FF2B5EF4-FFF2-40B4-BE49-F238E27FC236}">
                <a16:creationId xmlns:a16="http://schemas.microsoft.com/office/drawing/2014/main" id="{5D063138-4EEF-4145-8F52-E2BA8448D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90" y="2456894"/>
            <a:ext cx="2698592" cy="194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gabyte GeForce GTX 1050 - Tarjeta de Video NVIDIA, 4GB GDDR5, 2xHDMI,  1xDVI, 1xDisplayPort, PCI Express x16 3.0 color negro : Amazon.com.mx:  Electrónicos">
            <a:extLst>
              <a:ext uri="{FF2B5EF4-FFF2-40B4-BE49-F238E27FC236}">
                <a16:creationId xmlns:a16="http://schemas.microsoft.com/office/drawing/2014/main" id="{D87336BF-DD12-45B8-99D9-D06393367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118" y="2456894"/>
            <a:ext cx="2698592" cy="19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ueve Windows desde un disco duro a SSD sin perder datos - MuyComputer">
            <a:extLst>
              <a:ext uri="{FF2B5EF4-FFF2-40B4-BE49-F238E27FC236}">
                <a16:creationId xmlns:a16="http://schemas.microsoft.com/office/drawing/2014/main" id="{903EFAD2-EEDF-4D02-9454-F2BCB2B91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38" y="4890827"/>
            <a:ext cx="2698593" cy="19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Un ránking de procesadores te dice cuál es mejor para tu ordenador |  Lifestyle | Cinco Días">
            <a:extLst>
              <a:ext uri="{FF2B5EF4-FFF2-40B4-BE49-F238E27FC236}">
                <a16:creationId xmlns:a16="http://schemas.microsoft.com/office/drawing/2014/main" id="{3E619820-DB1D-4A0A-8570-D65A600C5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118" y="4890827"/>
            <a:ext cx="2698592" cy="19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emoria Ram Pc Kingston Hyperx Ddr4 8gb 2400mhz Febo - FEBO">
            <a:extLst>
              <a:ext uri="{FF2B5EF4-FFF2-40B4-BE49-F238E27FC236}">
                <a16:creationId xmlns:a16="http://schemas.microsoft.com/office/drawing/2014/main" id="{3EB7143F-8FE0-43CC-A266-71C04AF26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26" y="7279922"/>
            <a:ext cx="2698591" cy="19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mazon.com: MSI Performance GAMING AMD X470 - Tarjeta madre Ryzen 2 AM4  DDR4 con gráficos CFX ATX : Electrónica">
            <a:extLst>
              <a:ext uri="{FF2B5EF4-FFF2-40B4-BE49-F238E27FC236}">
                <a16:creationId xmlns:a16="http://schemas.microsoft.com/office/drawing/2014/main" id="{41CB92B3-A52E-4DBF-B9BB-2230ECA2A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117" y="7279922"/>
            <a:ext cx="2698591" cy="19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306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148997D-054C-46C2-A534-F76A7EFB1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9619"/>
            <a:ext cx="6858000" cy="95238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11D2A1A-436E-473C-8386-02D64C950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459980"/>
          </a:xfrm>
          <a:prstGeom prst="rect">
            <a:avLst/>
          </a:prstGeom>
        </p:spPr>
      </p:pic>
      <p:sp>
        <p:nvSpPr>
          <p:cNvPr id="2" name="Rectángulo 55">
            <a:extLst>
              <a:ext uri="{FF2B5EF4-FFF2-40B4-BE49-F238E27FC236}">
                <a16:creationId xmlns:a16="http://schemas.microsoft.com/office/drawing/2014/main" id="{5D61D206-FBEA-460A-A66C-F4FD131AA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8" y="4365826"/>
            <a:ext cx="5959475" cy="457200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ES" sz="2200" dirty="0">
                <a:solidFill>
                  <a:srgbClr val="FFFFFF"/>
                </a:solidFill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Laptops</a:t>
            </a:r>
            <a:endParaRPr lang="es-MX" altLang="es-ES" dirty="0">
              <a:latin typeface="Arial" panose="020B0604020202020204" pitchFamily="34" charset="0"/>
            </a:endParaRPr>
          </a:p>
        </p:txBody>
      </p:sp>
      <p:sp>
        <p:nvSpPr>
          <p:cNvPr id="3" name="Rectángulo 57">
            <a:extLst>
              <a:ext uri="{FF2B5EF4-FFF2-40B4-BE49-F238E27FC236}">
                <a16:creationId xmlns:a16="http://schemas.microsoft.com/office/drawing/2014/main" id="{65CBC0B9-4078-4862-BB7C-3369C7923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911" y="4851077"/>
            <a:ext cx="4578350" cy="3775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Laptop HP 1S0X3LT</a:t>
            </a:r>
            <a:endParaRPr lang="es-MX" altLang="es-ES" dirty="0">
              <a:latin typeface="Arial" panose="020B0604020202020204" pitchFamily="34" charset="0"/>
            </a:endParaRPr>
          </a:p>
        </p:txBody>
      </p:sp>
      <p:sp>
        <p:nvSpPr>
          <p:cNvPr id="12" name="Rectángulo 60">
            <a:hlinkClick r:id="rId4" action="ppaction://hlinksldjump"/>
            <a:extLst>
              <a:ext uri="{FF2B5EF4-FFF2-40B4-BE49-F238E27FC236}">
                <a16:creationId xmlns:a16="http://schemas.microsoft.com/office/drawing/2014/main" id="{465D421E-F75F-4CC1-A142-26C2A6C3B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61" y="5192202"/>
            <a:ext cx="4589465" cy="130961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s-MX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Laptop HP 1S0X3LT Ryzen 5 8GB RAM 1TB DD</a:t>
            </a:r>
          </a:p>
        </p:txBody>
      </p:sp>
      <p:sp>
        <p:nvSpPr>
          <p:cNvPr id="13" name="Rectángulo 71">
            <a:extLst>
              <a:ext uri="{FF2B5EF4-FFF2-40B4-BE49-F238E27FC236}">
                <a16:creationId xmlns:a16="http://schemas.microsoft.com/office/drawing/2014/main" id="{26C4EC5D-CD1B-4045-AE5E-A5BDBF098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351" y="6159229"/>
            <a:ext cx="1546225" cy="38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ES" dirty="0">
                <a:solidFill>
                  <a:srgbClr val="000000"/>
                </a:solidFill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$ 12,000.00</a:t>
            </a:r>
            <a:endParaRPr lang="es-MX" altLang="es-ES" dirty="0">
              <a:latin typeface="Arial" panose="020B0604020202020204" pitchFamily="34" charset="0"/>
            </a:endParaRPr>
          </a:p>
        </p:txBody>
      </p:sp>
      <p:sp>
        <p:nvSpPr>
          <p:cNvPr id="14" name="Rectángulo 77">
            <a:extLst>
              <a:ext uri="{FF2B5EF4-FFF2-40B4-BE49-F238E27FC236}">
                <a16:creationId xmlns:a16="http://schemas.microsoft.com/office/drawing/2014/main" id="{47051899-5732-4720-9A41-7236AE974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381" y="6894765"/>
            <a:ext cx="4627563" cy="381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sz="1800" b="0" i="0" dirty="0">
                <a:solidFill>
                  <a:srgbClr val="0F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HUAWEI </a:t>
            </a:r>
            <a:r>
              <a:rPr lang="es-MX" sz="1800" b="0" i="0" dirty="0" err="1">
                <a:solidFill>
                  <a:srgbClr val="0F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MateBook</a:t>
            </a:r>
            <a:r>
              <a:rPr lang="es-MX" sz="1800" b="0" i="0" dirty="0">
                <a:solidFill>
                  <a:srgbClr val="0F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 16</a:t>
            </a:r>
            <a:endParaRPr lang="es-MX" altLang="es-ES" dirty="0">
              <a:latin typeface="Arial" panose="020B0604020202020204" pitchFamily="34" charset="0"/>
            </a:endParaRPr>
          </a:p>
        </p:txBody>
      </p:sp>
      <p:sp>
        <p:nvSpPr>
          <p:cNvPr id="15" name="Rectángulo 78">
            <a:extLst>
              <a:ext uri="{FF2B5EF4-FFF2-40B4-BE49-F238E27FC236}">
                <a16:creationId xmlns:a16="http://schemas.microsoft.com/office/drawing/2014/main" id="{C98BFDE0-FCC7-4322-97E5-2F46E05C8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62" y="7291882"/>
            <a:ext cx="4627563" cy="1111818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s-MX" sz="1600" b="0" i="0" dirty="0">
                <a:solidFill>
                  <a:srgbClr val="0F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HUAWEI </a:t>
            </a:r>
            <a:r>
              <a:rPr lang="es-MX" sz="1600" b="0" i="0" dirty="0" err="1">
                <a:solidFill>
                  <a:srgbClr val="0F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MateBook</a:t>
            </a:r>
            <a:r>
              <a:rPr lang="es-MX" sz="1600" b="0" i="0" dirty="0">
                <a:solidFill>
                  <a:srgbClr val="0F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 16 - Laptop de 16.1'', AMD Ryzen 5 4600H, Memoria de 512GB ROM+8GB RAM, Gris</a:t>
            </a:r>
          </a:p>
        </p:txBody>
      </p:sp>
      <p:sp>
        <p:nvSpPr>
          <p:cNvPr id="16" name="Rectángulo 79">
            <a:extLst>
              <a:ext uri="{FF2B5EF4-FFF2-40B4-BE49-F238E27FC236}">
                <a16:creationId xmlns:a16="http://schemas.microsoft.com/office/drawing/2014/main" id="{394607C5-4752-4EB9-A479-291822EE2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369" y="8151294"/>
            <a:ext cx="1427244" cy="300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ES" dirty="0">
                <a:solidFill>
                  <a:srgbClr val="000000"/>
                </a:solidFill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$ 19,999.00</a:t>
            </a:r>
            <a:endParaRPr lang="es-MX" altLang="es-ES" dirty="0">
              <a:latin typeface="Arial" panose="020B0604020202020204" pitchFamily="34" charset="0"/>
            </a:endParaRPr>
          </a:p>
        </p:txBody>
      </p:sp>
      <p:sp>
        <p:nvSpPr>
          <p:cNvPr id="17" name="Rectángulo 81">
            <a:extLst>
              <a:ext uri="{FF2B5EF4-FFF2-40B4-BE49-F238E27FC236}">
                <a16:creationId xmlns:a16="http://schemas.microsoft.com/office/drawing/2014/main" id="{DF641675-DE0B-40D2-A1F4-15A7A44B8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563" y="8753214"/>
            <a:ext cx="4627563" cy="4000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Laptop HP 15-DW3033DX</a:t>
            </a:r>
            <a:endParaRPr lang="es-MX" altLang="es-ES" dirty="0">
              <a:latin typeface="Arial" panose="020B0604020202020204" pitchFamily="34" charset="0"/>
            </a:endParaRPr>
          </a:p>
        </p:txBody>
      </p:sp>
      <p:sp>
        <p:nvSpPr>
          <p:cNvPr id="18" name="Rectángulo 82">
            <a:extLst>
              <a:ext uri="{FF2B5EF4-FFF2-40B4-BE49-F238E27FC236}">
                <a16:creationId xmlns:a16="http://schemas.microsoft.com/office/drawing/2014/main" id="{DA8671A7-4755-4653-8C7B-C1C31EA01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9050557"/>
            <a:ext cx="4665662" cy="1244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Laptop HP 15-DW3033DX Intel Core i3 Gen 11th 8GB RAM 256GB SSD</a:t>
            </a:r>
          </a:p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altLang="es-ES" dirty="0">
              <a:latin typeface="Arial" panose="020B0604020202020204" pitchFamily="34" charset="0"/>
            </a:endParaRPr>
          </a:p>
        </p:txBody>
      </p:sp>
      <p:sp>
        <p:nvSpPr>
          <p:cNvPr id="19" name="Rectángulo 84">
            <a:extLst>
              <a:ext uri="{FF2B5EF4-FFF2-40B4-BE49-F238E27FC236}">
                <a16:creationId xmlns:a16="http://schemas.microsoft.com/office/drawing/2014/main" id="{DB8AEBEE-99E5-480F-A167-AE7E8F7BB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370" y="9801193"/>
            <a:ext cx="1381206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ES" dirty="0">
                <a:solidFill>
                  <a:srgbClr val="000000"/>
                </a:solidFill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$ 11,999.00</a:t>
            </a:r>
            <a:endParaRPr lang="es-MX" altLang="es-ES" dirty="0">
              <a:latin typeface="Arial" panose="020B0604020202020204" pitchFamily="34" charset="0"/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D5A42245-8A9A-4D45-AC37-A40E3B3AB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117214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ADE3BB9A-2430-43CF-A91E-B60BE5AED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1231469"/>
            <a:ext cx="26161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altLang="es-ES" sz="1100">
              <a:latin typeface="Century Gothic" panose="020B0502020202020204" pitchFamily="34" charset="0"/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ES" sz="1100"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  </a:t>
            </a:r>
            <a:br>
              <a:rPr lang="es-MX" altLang="es-ES" sz="1100"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</a:br>
            <a:endParaRPr lang="es-MX" altLang="es-ES">
              <a:latin typeface="Arial" panose="020B0604020202020204" pitchFamily="34" charset="0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16E03C1-6581-48CC-961F-1C45636FEFFF}"/>
              </a:ext>
            </a:extLst>
          </p:cNvPr>
          <p:cNvSpPr/>
          <p:nvPr/>
        </p:nvSpPr>
        <p:spPr>
          <a:xfrm>
            <a:off x="0" y="455121"/>
            <a:ext cx="6858000" cy="994996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26" name="Rectángulo 58">
            <a:extLst>
              <a:ext uri="{FF2B5EF4-FFF2-40B4-BE49-F238E27FC236}">
                <a16:creationId xmlns:a16="http://schemas.microsoft.com/office/drawing/2014/main" id="{8EA0B963-3ABB-46D9-ADBE-473FBEE34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494" y="674196"/>
            <a:ext cx="3190875" cy="552442"/>
          </a:xfrm>
          <a:prstGeom prst="roundRect">
            <a:avLst/>
          </a:prstGeom>
          <a:solidFill>
            <a:srgbClr val="FFFFFF"/>
          </a:solidFill>
          <a:ln w="19050" cap="rnd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ES" sz="2800" dirty="0">
                <a:solidFill>
                  <a:srgbClr val="0D0D0D"/>
                </a:solidFill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      </a:t>
            </a:r>
            <a:r>
              <a:rPr lang="es-MX" altLang="es-ES" dirty="0">
                <a:solidFill>
                  <a:srgbClr val="808080"/>
                </a:solidFill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Realizar b</a:t>
            </a:r>
            <a:r>
              <a:rPr lang="es-MX" altLang="es-ES" dirty="0">
                <a:solidFill>
                  <a:srgbClr val="808080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ú</a:t>
            </a:r>
            <a:r>
              <a:rPr lang="es-MX" altLang="es-ES" dirty="0">
                <a:solidFill>
                  <a:srgbClr val="808080"/>
                </a:solidFill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squeda</a:t>
            </a:r>
            <a:r>
              <a:rPr lang="es-MX" altLang="es-ES" dirty="0">
                <a:solidFill>
                  <a:srgbClr val="808080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…</a:t>
            </a:r>
            <a:endParaRPr lang="es-MX" altLang="es-ES" dirty="0">
              <a:latin typeface="Arial" panose="020B0604020202020204" pitchFamily="34" charset="0"/>
            </a:endParaRPr>
          </a:p>
        </p:txBody>
      </p:sp>
      <p:sp>
        <p:nvSpPr>
          <p:cNvPr id="27" name="Cuadro de texto 173">
            <a:hlinkClick r:id="rId5" action="ppaction://hlinksldjump"/>
            <a:extLst>
              <a:ext uri="{FF2B5EF4-FFF2-40B4-BE49-F238E27FC236}">
                <a16:creationId xmlns:a16="http://schemas.microsoft.com/office/drawing/2014/main" id="{CF70658D-9AE2-4731-BD55-2AA30D9D3F41}"/>
              </a:ext>
            </a:extLst>
          </p:cNvPr>
          <p:cNvSpPr txBox="1"/>
          <p:nvPr/>
        </p:nvSpPr>
        <p:spPr>
          <a:xfrm>
            <a:off x="237967" y="694825"/>
            <a:ext cx="1460500" cy="546100"/>
          </a:xfrm>
          <a:prstGeom prst="rect">
            <a:avLst/>
          </a:prstGeom>
          <a:solidFill>
            <a:srgbClr val="2A2A2A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dirty="0">
                <a:solidFill>
                  <a:srgbClr val="F2F2F2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&lt;&lt;Regresar</a:t>
            </a:r>
            <a:endParaRPr lang="es-ES" sz="1100" dirty="0">
              <a:latin typeface="Century Gothic" panose="020B0502020202020204" pitchFamily="34" charset="0"/>
              <a:ea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8" name="Imagen 27" descr="Resultado de imagen para carrito de compras icono">
            <a:hlinkClick r:id="rId6" action="ppaction://hlinksldjump"/>
            <a:extLst>
              <a:ext uri="{FF2B5EF4-FFF2-40B4-BE49-F238E27FC236}">
                <a16:creationId xmlns:a16="http://schemas.microsoft.com/office/drawing/2014/main" id="{E7F239A2-7F83-4125-93EB-321B9914BFC8}"/>
              </a:ext>
            </a:extLst>
          </p:cNvPr>
          <p:cNvPicPr/>
          <p:nvPr/>
        </p:nvPicPr>
        <p:blipFill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650" y="559887"/>
            <a:ext cx="740410" cy="753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Imagen 63">
            <a:hlinkClick r:id="rId8" action="ppaction://hlinksldjump"/>
            <a:extLst>
              <a:ext uri="{FF2B5EF4-FFF2-40B4-BE49-F238E27FC236}">
                <a16:creationId xmlns:a16="http://schemas.microsoft.com/office/drawing/2014/main" id="{A39015BF-EF80-4860-9E48-E745C0D93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50" t="68829" r="24542" b="26633"/>
          <a:stretch>
            <a:fillRect/>
          </a:stretch>
        </p:blipFill>
        <p:spPr bwMode="auto">
          <a:xfrm>
            <a:off x="5118098" y="667709"/>
            <a:ext cx="709613" cy="56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Imagen 1">
            <a:extLst>
              <a:ext uri="{FF2B5EF4-FFF2-40B4-BE49-F238E27FC236}">
                <a16:creationId xmlns:a16="http://schemas.microsoft.com/office/drawing/2014/main" id="{AB8F0766-78F3-408A-B33F-7C8CA1D29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77" t="22829" r="1273" b="75206"/>
          <a:stretch>
            <a:fillRect/>
          </a:stretch>
        </p:blipFill>
        <p:spPr bwMode="auto">
          <a:xfrm>
            <a:off x="1708150" y="747364"/>
            <a:ext cx="4857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▷ Las 10 mejores laptops baratas para diseñadores y creativos en 2021 -  Ideakreativa">
            <a:extLst>
              <a:ext uri="{FF2B5EF4-FFF2-40B4-BE49-F238E27FC236}">
                <a16:creationId xmlns:a16="http://schemas.microsoft.com/office/drawing/2014/main" id="{7895DC57-84A1-41D6-8576-461558201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16" y="1637991"/>
            <a:ext cx="6213097" cy="26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aptop HP 1S0X3LT Ryzen 5 8GB RAM 1TB DD">
            <a:hlinkClick r:id="rId12" action="ppaction://hlinksldjump"/>
            <a:extLst>
              <a:ext uri="{FF2B5EF4-FFF2-40B4-BE49-F238E27FC236}">
                <a16:creationId xmlns:a16="http://schemas.microsoft.com/office/drawing/2014/main" id="{1573B1B5-473C-44CB-95FE-9010F6BFD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81" y="4823026"/>
            <a:ext cx="1546224" cy="171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54C6F8B-E590-4B31-A40F-08B1360A449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3389" t="44893" r="58611" b="10691"/>
          <a:stretch/>
        </p:blipFill>
        <p:spPr>
          <a:xfrm>
            <a:off x="378056" y="6866714"/>
            <a:ext cx="1504799" cy="1508935"/>
          </a:xfrm>
          <a:prstGeom prst="rect">
            <a:avLst/>
          </a:prstGeom>
        </p:spPr>
      </p:pic>
      <p:pic>
        <p:nvPicPr>
          <p:cNvPr id="2052" name="Picture 4" descr="Laptop HP 15-DW3033DX Intel Core i3 Gen 11th 8GB RAM 256GB SSD">
            <a:extLst>
              <a:ext uri="{FF2B5EF4-FFF2-40B4-BE49-F238E27FC236}">
                <a16:creationId xmlns:a16="http://schemas.microsoft.com/office/drawing/2014/main" id="{21F4C296-612A-4D07-BCB9-E72AF25BC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28" y="8740547"/>
            <a:ext cx="1508935" cy="150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trella: 5 puntas 3">
            <a:hlinkClick r:id="rId6" action="ppaction://hlinksldjump"/>
            <a:extLst>
              <a:ext uri="{FF2B5EF4-FFF2-40B4-BE49-F238E27FC236}">
                <a16:creationId xmlns:a16="http://schemas.microsoft.com/office/drawing/2014/main" id="{751084D0-9993-43DC-A9DA-1B49591F279F}"/>
              </a:ext>
            </a:extLst>
          </p:cNvPr>
          <p:cNvSpPr/>
          <p:nvPr/>
        </p:nvSpPr>
        <p:spPr>
          <a:xfrm>
            <a:off x="6020042" y="4814001"/>
            <a:ext cx="358323" cy="350908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2" name="Estrella: 5 puntas 31">
            <a:extLst>
              <a:ext uri="{FF2B5EF4-FFF2-40B4-BE49-F238E27FC236}">
                <a16:creationId xmlns:a16="http://schemas.microsoft.com/office/drawing/2014/main" id="{9C2C16E5-6F4B-458A-AF7A-98C0D97934C6}"/>
              </a:ext>
            </a:extLst>
          </p:cNvPr>
          <p:cNvSpPr/>
          <p:nvPr/>
        </p:nvSpPr>
        <p:spPr>
          <a:xfrm>
            <a:off x="6065608" y="6883402"/>
            <a:ext cx="358323" cy="350908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Estrella: 5 puntas 32">
            <a:extLst>
              <a:ext uri="{FF2B5EF4-FFF2-40B4-BE49-F238E27FC236}">
                <a16:creationId xmlns:a16="http://schemas.microsoft.com/office/drawing/2014/main" id="{04043735-B3AD-4B35-9A40-DEC764B7D08F}"/>
              </a:ext>
            </a:extLst>
          </p:cNvPr>
          <p:cNvSpPr/>
          <p:nvPr/>
        </p:nvSpPr>
        <p:spPr>
          <a:xfrm>
            <a:off x="6064944" y="8740547"/>
            <a:ext cx="358323" cy="350908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3812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173">
            <a:hlinkClick r:id="rId2" action="ppaction://hlinksldjump"/>
            <a:extLst>
              <a:ext uri="{FF2B5EF4-FFF2-40B4-BE49-F238E27FC236}">
                <a16:creationId xmlns:a16="http://schemas.microsoft.com/office/drawing/2014/main" id="{3238A576-73D6-4388-84B8-8C662149A4F3}"/>
              </a:ext>
            </a:extLst>
          </p:cNvPr>
          <p:cNvSpPr txBox="1"/>
          <p:nvPr/>
        </p:nvSpPr>
        <p:spPr>
          <a:xfrm>
            <a:off x="9528" y="1508228"/>
            <a:ext cx="1460500" cy="5461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dirty="0">
                <a:solidFill>
                  <a:srgbClr val="F2F2F2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&lt;&lt;Regresar al catalogo</a:t>
            </a:r>
            <a:endParaRPr lang="es-ES" sz="1100" dirty="0">
              <a:latin typeface="Century Gothic" panose="020B0502020202020204" pitchFamily="34" charset="0"/>
              <a:ea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Laptop HP 1S0X3LT Ryzen 5 8GB RAM 1TB DD">
            <a:extLst>
              <a:ext uri="{FF2B5EF4-FFF2-40B4-BE49-F238E27FC236}">
                <a16:creationId xmlns:a16="http://schemas.microsoft.com/office/drawing/2014/main" id="{781632A9-8914-495C-A251-A9E66AA8E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4926"/>
            <a:ext cx="6848472" cy="3293924"/>
          </a:xfrm>
          <a:prstGeom prst="rect">
            <a:avLst/>
          </a:prstGeom>
          <a:noFill/>
          <a:effectLst>
            <a:reflection stA="50000" endPos="73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177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148997D-054C-46C2-A534-F76A7EFB1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9619"/>
            <a:ext cx="6858000" cy="95238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11D2A1A-436E-473C-8386-02D64C950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459980"/>
          </a:xfrm>
          <a:prstGeom prst="rect">
            <a:avLst/>
          </a:prstGeom>
        </p:spPr>
      </p:pic>
      <p:sp>
        <p:nvSpPr>
          <p:cNvPr id="2" name="Rectángulo 157">
            <a:extLst>
              <a:ext uri="{FF2B5EF4-FFF2-40B4-BE49-F238E27FC236}">
                <a16:creationId xmlns:a16="http://schemas.microsoft.com/office/drawing/2014/main" id="{CD5DE9E7-5D35-48D2-93AB-80F27E91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85" y="1788676"/>
            <a:ext cx="5943600" cy="6731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ES" sz="2000" dirty="0">
                <a:solidFill>
                  <a:schemeClr val="bg1"/>
                </a:solidFill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Lista de tiendas en los que puede encontrar el producto</a:t>
            </a:r>
            <a:endParaRPr lang="es-MX" altLang="es-E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CCA02DA4-72A9-4077-B07A-BF80B14FB462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79" r="14940" b="10078"/>
          <a:stretch/>
        </p:blipFill>
        <p:spPr bwMode="auto">
          <a:xfrm>
            <a:off x="495299" y="2513529"/>
            <a:ext cx="5831206" cy="4471037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6">
            <a:extLst>
              <a:ext uri="{FF2B5EF4-FFF2-40B4-BE49-F238E27FC236}">
                <a16:creationId xmlns:a16="http://schemas.microsoft.com/office/drawing/2014/main" id="{6AAC1A43-05D5-491E-8256-8E80B765D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1" name="Flecha curvada hacia la izquierda 75">
            <a:extLst>
              <a:ext uri="{FF2B5EF4-FFF2-40B4-BE49-F238E27FC236}">
                <a16:creationId xmlns:a16="http://schemas.microsoft.com/office/drawing/2014/main" id="{CE4BAC9D-2127-45B9-B219-2108B4589AF9}"/>
              </a:ext>
            </a:extLst>
          </p:cNvPr>
          <p:cNvSpPr/>
          <p:nvPr/>
        </p:nvSpPr>
        <p:spPr>
          <a:xfrm>
            <a:off x="322262" y="676275"/>
            <a:ext cx="904875" cy="552450"/>
          </a:xfrm>
          <a:prstGeom prst="curvedLef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280A24AC-ADBD-4BCD-B7FD-F23611EC1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117214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A8000E17-24EE-48C9-9758-6683C7505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1231469"/>
            <a:ext cx="26161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altLang="es-ES" sz="1100">
              <a:latin typeface="Century Gothic" panose="020B0502020202020204" pitchFamily="34" charset="0"/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ES" sz="1100"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  </a:t>
            </a:r>
            <a:br>
              <a:rPr lang="es-MX" altLang="es-ES" sz="1100"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</a:br>
            <a:endParaRPr lang="es-MX" altLang="es-ES">
              <a:latin typeface="Arial" panose="020B0604020202020204" pitchFamily="34" charset="0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0314E8A-2E9B-4BD4-9A1F-B8607D9F1513}"/>
              </a:ext>
            </a:extLst>
          </p:cNvPr>
          <p:cNvSpPr/>
          <p:nvPr/>
        </p:nvSpPr>
        <p:spPr>
          <a:xfrm>
            <a:off x="0" y="455121"/>
            <a:ext cx="6858000" cy="994996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25" name="Rectángulo 58">
            <a:hlinkClick r:id="" action="ppaction://noaction"/>
            <a:extLst>
              <a:ext uri="{FF2B5EF4-FFF2-40B4-BE49-F238E27FC236}">
                <a16:creationId xmlns:a16="http://schemas.microsoft.com/office/drawing/2014/main" id="{4BA10928-91C4-4701-9824-6500AA295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137" y="661841"/>
            <a:ext cx="4136944" cy="552442"/>
          </a:xfrm>
          <a:prstGeom prst="roundRect">
            <a:avLst/>
          </a:prstGeom>
          <a:solidFill>
            <a:srgbClr val="FFFFFF"/>
          </a:solidFill>
          <a:ln w="19050" cap="rnd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ES" sz="2800" dirty="0">
                <a:solidFill>
                  <a:srgbClr val="0D0D0D"/>
                </a:solidFill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      </a:t>
            </a:r>
            <a:r>
              <a:rPr lang="es-MX" altLang="es-ES" dirty="0">
                <a:solidFill>
                  <a:srgbClr val="808080"/>
                </a:solidFill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Realizar b</a:t>
            </a:r>
            <a:r>
              <a:rPr lang="es-MX" altLang="es-ES" dirty="0">
                <a:solidFill>
                  <a:srgbClr val="808080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ú</a:t>
            </a:r>
            <a:r>
              <a:rPr lang="es-MX" altLang="es-ES" dirty="0">
                <a:solidFill>
                  <a:srgbClr val="808080"/>
                </a:solidFill>
                <a:latin typeface="Arial" panose="020B0604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squeda</a:t>
            </a:r>
            <a:r>
              <a:rPr lang="es-MX" altLang="es-ES" dirty="0">
                <a:solidFill>
                  <a:srgbClr val="808080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Arial" panose="020B0604020202020204" pitchFamily="34" charset="0"/>
              </a:rPr>
              <a:t>…</a:t>
            </a:r>
            <a:endParaRPr lang="es-MX" altLang="es-ES" dirty="0">
              <a:latin typeface="Arial" panose="020B0604020202020204" pitchFamily="34" charset="0"/>
            </a:endParaRPr>
          </a:p>
        </p:txBody>
      </p:sp>
      <p:pic>
        <p:nvPicPr>
          <p:cNvPr id="26" name="Imagen 63">
            <a:hlinkClick r:id="rId5" action="ppaction://hlinksldjump"/>
            <a:extLst>
              <a:ext uri="{FF2B5EF4-FFF2-40B4-BE49-F238E27FC236}">
                <a16:creationId xmlns:a16="http://schemas.microsoft.com/office/drawing/2014/main" id="{DAC5D22B-A2D0-44B7-AEBD-F5C4FFAB3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50" t="68829" r="24542" b="26633"/>
          <a:stretch>
            <a:fillRect/>
          </a:stretch>
        </p:blipFill>
        <p:spPr bwMode="auto">
          <a:xfrm>
            <a:off x="5616892" y="654470"/>
            <a:ext cx="709613" cy="56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n 1">
            <a:extLst>
              <a:ext uri="{FF2B5EF4-FFF2-40B4-BE49-F238E27FC236}">
                <a16:creationId xmlns:a16="http://schemas.microsoft.com/office/drawing/2014/main" id="{A9A8D759-9408-458B-8470-3FF495FF9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77" t="22829" r="1273" b="75206"/>
          <a:stretch>
            <a:fillRect/>
          </a:stretch>
        </p:blipFill>
        <p:spPr bwMode="auto">
          <a:xfrm>
            <a:off x="1350962" y="725768"/>
            <a:ext cx="4857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uadro de texto 173">
            <a:hlinkClick r:id="rId8" action="ppaction://hlinksldjump"/>
            <a:extLst>
              <a:ext uri="{FF2B5EF4-FFF2-40B4-BE49-F238E27FC236}">
                <a16:creationId xmlns:a16="http://schemas.microsoft.com/office/drawing/2014/main" id="{AFFB89A5-CB5E-44BA-A55B-82BA278F63B6}"/>
              </a:ext>
            </a:extLst>
          </p:cNvPr>
          <p:cNvSpPr txBox="1"/>
          <p:nvPr/>
        </p:nvSpPr>
        <p:spPr>
          <a:xfrm>
            <a:off x="36739" y="725768"/>
            <a:ext cx="1460500" cy="5461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00" dirty="0">
                <a:solidFill>
                  <a:srgbClr val="F2F2F2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&lt;&lt;Regresar</a:t>
            </a:r>
            <a:endParaRPr lang="es-ES" sz="1400" dirty="0">
              <a:latin typeface="Century Gothic" panose="020B0502020202020204" pitchFamily="34" charset="0"/>
              <a:ea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46606F08-E605-43A9-B4D1-6A48797EF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615672"/>
              </p:ext>
            </p:extLst>
          </p:nvPr>
        </p:nvGraphicFramePr>
        <p:xfrm>
          <a:off x="495299" y="7261240"/>
          <a:ext cx="5831206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15603">
                  <a:extLst>
                    <a:ext uri="{9D8B030D-6E8A-4147-A177-3AD203B41FA5}">
                      <a16:colId xmlns:a16="http://schemas.microsoft.com/office/drawing/2014/main" val="4031834677"/>
                    </a:ext>
                  </a:extLst>
                </a:gridCol>
                <a:gridCol w="2915603">
                  <a:extLst>
                    <a:ext uri="{9D8B030D-6E8A-4147-A177-3AD203B41FA5}">
                      <a16:colId xmlns:a16="http://schemas.microsoft.com/office/drawing/2014/main" val="2724989123"/>
                    </a:ext>
                  </a:extLst>
                </a:gridCol>
              </a:tblGrid>
              <a:tr h="392760">
                <a:tc>
                  <a:txBody>
                    <a:bodyPr/>
                    <a:lstStyle/>
                    <a:p>
                      <a:r>
                        <a:rPr lang="es-ES" sz="2000" dirty="0">
                          <a:solidFill>
                            <a:schemeClr val="tx1"/>
                          </a:solidFill>
                        </a:rPr>
                        <a:t>Tienda</a:t>
                      </a:r>
                      <a:endParaRPr lang="es-MX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>
                          <a:solidFill>
                            <a:schemeClr val="tx1"/>
                          </a:solidFill>
                        </a:rPr>
                        <a:t>Precio</a:t>
                      </a:r>
                      <a:endParaRPr lang="es-MX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414019"/>
                  </a:ext>
                </a:extLst>
              </a:tr>
              <a:tr h="392760">
                <a:tc>
                  <a:txBody>
                    <a:bodyPr/>
                    <a:lstStyle/>
                    <a:p>
                      <a:r>
                        <a:rPr lang="es-ES" sz="2000" dirty="0">
                          <a:solidFill>
                            <a:schemeClr val="tx1"/>
                          </a:solidFill>
                        </a:rPr>
                        <a:t>PCEL MONTERREY</a:t>
                      </a:r>
                      <a:endParaRPr lang="es-MX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>
                          <a:solidFill>
                            <a:schemeClr val="tx1"/>
                          </a:solidFill>
                        </a:rPr>
                        <a:t>$11,500</a:t>
                      </a:r>
                      <a:endParaRPr lang="es-MX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097341"/>
                  </a:ext>
                </a:extLst>
              </a:tr>
              <a:tr h="392760">
                <a:tc>
                  <a:txBody>
                    <a:bodyPr/>
                    <a:lstStyle/>
                    <a:p>
                      <a:r>
                        <a:rPr lang="es-ES" sz="2000" dirty="0">
                          <a:solidFill>
                            <a:schemeClr val="tx1"/>
                          </a:solidFill>
                        </a:rPr>
                        <a:t>WALMART</a:t>
                      </a:r>
                      <a:endParaRPr lang="es-MX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>
                          <a:solidFill>
                            <a:schemeClr val="tx1"/>
                          </a:solidFill>
                        </a:rPr>
                        <a:t>$12,000</a:t>
                      </a:r>
                      <a:endParaRPr lang="es-MX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695870"/>
                  </a:ext>
                </a:extLst>
              </a:tr>
              <a:tr h="392760">
                <a:tc>
                  <a:txBody>
                    <a:bodyPr/>
                    <a:lstStyle/>
                    <a:p>
                      <a:endParaRPr lang="es-MX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799870"/>
                  </a:ext>
                </a:extLst>
              </a:tr>
              <a:tr h="392760">
                <a:tc>
                  <a:txBody>
                    <a:bodyPr/>
                    <a:lstStyle/>
                    <a:p>
                      <a:endParaRPr lang="es-MX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321085"/>
                  </a:ext>
                </a:extLst>
              </a:tr>
              <a:tr h="392760">
                <a:tc>
                  <a:txBody>
                    <a:bodyPr/>
                    <a:lstStyle/>
                    <a:p>
                      <a:endParaRPr lang="es-MX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73600"/>
                  </a:ext>
                </a:extLst>
              </a:tr>
              <a:tr h="392760">
                <a:tc>
                  <a:txBody>
                    <a:bodyPr/>
                    <a:lstStyle/>
                    <a:p>
                      <a:endParaRPr lang="es-MX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397727"/>
                  </a:ext>
                </a:extLst>
              </a:tr>
              <a:tr h="392760">
                <a:tc>
                  <a:txBody>
                    <a:bodyPr/>
                    <a:lstStyle/>
                    <a:p>
                      <a:endParaRPr lang="es-MX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804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1001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1180</TotalTime>
  <Words>218</Words>
  <Application>Microsoft Office PowerPoint</Application>
  <PresentationFormat>Panorámica</PresentationFormat>
  <Paragraphs>93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Bodoni MT</vt:lpstr>
      <vt:lpstr>Calibri</vt:lpstr>
      <vt:lpstr>Calibri Light</vt:lpstr>
      <vt:lpstr>Century Gothic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 Eduardo</dc:creator>
  <cp:lastModifiedBy>Douglas</cp:lastModifiedBy>
  <cp:revision>69</cp:revision>
  <dcterms:created xsi:type="dcterms:W3CDTF">2019-03-30T21:20:12Z</dcterms:created>
  <dcterms:modified xsi:type="dcterms:W3CDTF">2021-11-28T23:30:37Z</dcterms:modified>
</cp:coreProperties>
</file>