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80" r:id="rId7"/>
    <p:sldId id="287" r:id="rId8"/>
    <p:sldId id="281" r:id="rId9"/>
    <p:sldId id="286" r:id="rId10"/>
    <p:sldId id="282" r:id="rId11"/>
    <p:sldId id="288" r:id="rId12"/>
    <p:sldId id="283" r:id="rId13"/>
    <p:sldId id="289" r:id="rId14"/>
    <p:sldId id="284" r:id="rId15"/>
    <p:sldId id="290" r:id="rId16"/>
    <p:sldId id="28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6600"/>
    <a:srgbClr val="CC3300"/>
    <a:srgbClr val="FF6600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6D40C5-408E-40B5-81B4-722294CDE4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BA84-AE0A-4FEE-85AA-ADEA05317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C028B62-F04B-42FD-8EBA-F6EC35E85EC5}" type="par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AEC49E0-CEEE-4267-892A-F6E556C2FC0F}" type="sibTrans" cxnId="{B1F14C70-722C-48BC-8A56-75B1E2A55BB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17F9AE-9097-4B99-87EB-9DADC898FDC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gm:t>
    </dgm:pt>
    <dgm:pt modelId="{659E6F45-7568-414D-8CB1-C81BC66F822E}" type="par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8ED75C3-B463-43F7-AEDE-4F32545E7E23}" type="sibTrans" cxnId="{379C3BA4-8F07-4F24-9E87-0483EAE55F9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DFFAC380-04BC-4D01-BCD0-CAF8406588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13879B1-53B8-4815-9F0D-5711DA7B0665}" type="par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B9D01B9-E6ED-434B-9B20-B2461121B079}" type="sibTrans" cxnId="{ABDC0634-C48B-43A9-A9E2-239EA6E63F46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9A00D487-4B05-45FC-BC8B-A5365F84E9C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gm:t>
    </dgm:pt>
    <dgm:pt modelId="{0CF1A6D4-B626-44BF-A098-945F235E332A}" type="par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0A709C6-0521-4D6F-9FD8-FED75756C7D3}" type="sibTrans" cxnId="{70C0FE5C-9961-462E-92A7-4E45B5A70E23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6A436EC-0396-4E86-9D1E-30FCA4EEE8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EE79E6D8-8CB1-4247-A77E-6104421F344F}" type="par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E69046D-D30C-441E-9142-1DC244BC75FF}" type="sibTrans" cxnId="{13B31402-A31E-431B-B477-C5FC0E89E56B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A7CB8C63-78CF-4A72-AB0F-7C63EAF9BE2D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gm:t>
    </dgm:pt>
    <dgm:pt modelId="{D2EAD1B5-9A2D-452F-8373-079F39D852F8}" type="par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9475DC9-046D-4B69-AE03-616CD73D7D55}" type="sibTrans" cxnId="{2F1A212C-F030-4AAA-8C71-A6E7D71A3670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E33FA038-46EB-4466-81D4-5FADC6A935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59621F9B-71E5-4F07-8242-A638C08B0A40}" type="par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11CC15F0-3E63-4E31-A79A-FDF8860EC67C}" type="sibTrans" cxnId="{2565A93C-98BE-483E-963A-8E93982BDD9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8773F040-57C8-432B-B6B4-7A37DF11A5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A9185E50-5EE4-4842-82A1-19E6B8967E33}" type="par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F0F0A5B-D36F-4F58-8DD1-E6602A8E8341}" type="sibTrans" cxnId="{AC66F32A-B6D1-4F38-ADD2-F76DF44937A4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B0CFA3A-7A9C-4341-924F-9943A5617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</a:t>
          </a:r>
        </a:p>
      </dgm:t>
    </dgm:pt>
    <dgm:pt modelId="{98E27596-FC6C-4BED-B570-5F2EC87D8CE1}" type="par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71ED377-F3AF-40EB-A199-9976EB5AC128}" type="sibTrans" cxnId="{B4825A15-81CC-437F-9239-9CD22C15D5EC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BDD37CBA-B875-49BE-A120-7C3891EDD880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gm:t>
    </dgm:pt>
    <dgm:pt modelId="{312BBEFB-63ED-4E38-911C-8D1F429C65D6}" type="par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4468EE3C-E812-44F5-971D-6ED4BAF068E1}" type="sibTrans" cxnId="{C4B347C3-7339-4458-A98A-DF07101A198A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0FE7BE5A-67C2-404E-A081-5C445B5618D4}">
      <dgm:prSet/>
      <dgm:spPr/>
      <dgm:t>
        <a:bodyPr/>
        <a:lstStyle/>
        <a:p>
          <a:r>
            <a:rPr lang="en-US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gm:t>
    </dgm:pt>
    <dgm:pt modelId="{CE84469C-187A-4885-A45F-F4251847F531}" type="par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C80A342F-1F23-4A0A-AFC3-8F127F437155}" type="sibTrans" cxnId="{4E46A3B4-9185-4B6A-B73B-BA74ACF80C01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5E86EBF5-A194-4F94-AAF0-DAFF446F4DF3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Findings</a:t>
          </a:r>
        </a:p>
      </dgm:t>
    </dgm:pt>
    <dgm:pt modelId="{006E7375-E5D7-4F96-91E8-649F59DC7E2A}" type="par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FB401AED-F2B4-4BA3-997E-CECD3EAC5C41}" type="sibTrans" cxnId="{A60A6150-C75F-4BA9-B195-111415FF096F}">
      <dgm:prSet/>
      <dgm:spPr/>
      <dgm:t>
        <a:bodyPr/>
        <a:lstStyle/>
        <a:p>
          <a:endParaRPr lang="en-US">
            <a:solidFill>
              <a:srgbClr val="0070C0"/>
            </a:solidFill>
          </a:endParaRPr>
        </a:p>
      </dgm:t>
    </dgm:pt>
    <dgm:pt modelId="{7BE3EB18-C98A-45E3-91AC-833407EBDDEA}" type="pres">
      <dgm:prSet presAssocID="{296D40C5-408E-40B5-81B4-722294CDE4D0}" presName="linearFlow" presStyleCnt="0">
        <dgm:presLayoutVars>
          <dgm:dir/>
          <dgm:animLvl val="lvl"/>
          <dgm:resizeHandles val="exact"/>
        </dgm:presLayoutVars>
      </dgm:prSet>
      <dgm:spPr/>
    </dgm:pt>
    <dgm:pt modelId="{9A001AC0-C65B-49F5-B39F-2374BFF0134B}" type="pres">
      <dgm:prSet presAssocID="{6700BA84-AE0A-4FEE-85AA-ADEA05317214}" presName="composite" presStyleCnt="0"/>
      <dgm:spPr/>
    </dgm:pt>
    <dgm:pt modelId="{6DBC6BEF-47B7-46B1-97C4-B7BE8E74B6A1}" type="pres">
      <dgm:prSet presAssocID="{6700BA84-AE0A-4FEE-85AA-ADEA0531721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066DF44-E870-4ECE-8924-104D9EDD1382}" type="pres">
      <dgm:prSet presAssocID="{6700BA84-AE0A-4FEE-85AA-ADEA05317214}" presName="descendantText" presStyleLbl="alignAcc1" presStyleIdx="0" presStyleCnt="6" custLinFactNeighborX="218" custLinFactNeighborY="-75430">
        <dgm:presLayoutVars>
          <dgm:bulletEnabled val="1"/>
        </dgm:presLayoutVars>
      </dgm:prSet>
      <dgm:spPr/>
    </dgm:pt>
    <dgm:pt modelId="{13A2B363-E72F-4083-B0DA-EF6C6A68789A}" type="pres">
      <dgm:prSet presAssocID="{1AEC49E0-CEEE-4267-892A-F6E556C2FC0F}" presName="sp" presStyleCnt="0"/>
      <dgm:spPr/>
    </dgm:pt>
    <dgm:pt modelId="{161146DB-C99B-4B10-B10B-751FE1276579}" type="pres">
      <dgm:prSet presAssocID="{DFFAC380-04BC-4D01-BCD0-CAF840658841}" presName="composite" presStyleCnt="0"/>
      <dgm:spPr/>
    </dgm:pt>
    <dgm:pt modelId="{6D666994-F1D7-409E-B535-3DE1573D5A4B}" type="pres">
      <dgm:prSet presAssocID="{DFFAC380-04BC-4D01-BCD0-CAF8406588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59E78A-0EFF-4195-99BC-9B2A318B3859}" type="pres">
      <dgm:prSet presAssocID="{DFFAC380-04BC-4D01-BCD0-CAF840658841}" presName="descendantText" presStyleLbl="alignAcc1" presStyleIdx="1" presStyleCnt="6">
        <dgm:presLayoutVars>
          <dgm:bulletEnabled val="1"/>
        </dgm:presLayoutVars>
      </dgm:prSet>
      <dgm:spPr/>
    </dgm:pt>
    <dgm:pt modelId="{1AA88873-A07C-4A63-ACB6-77F5516B1001}" type="pres">
      <dgm:prSet presAssocID="{4B9D01B9-E6ED-434B-9B20-B2461121B079}" presName="sp" presStyleCnt="0"/>
      <dgm:spPr/>
    </dgm:pt>
    <dgm:pt modelId="{2C37C35C-2517-4EE5-A1E2-AD628B4C4567}" type="pres">
      <dgm:prSet presAssocID="{C6A436EC-0396-4E86-9D1E-30FCA4EEE8A9}" presName="composite" presStyleCnt="0"/>
      <dgm:spPr/>
    </dgm:pt>
    <dgm:pt modelId="{8C1ECD89-1021-4E67-BE2B-B6AD348D0D35}" type="pres">
      <dgm:prSet presAssocID="{C6A436EC-0396-4E86-9D1E-30FCA4EEE8A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836E186-B948-46CB-BD0E-C440563B3398}" type="pres">
      <dgm:prSet presAssocID="{C6A436EC-0396-4E86-9D1E-30FCA4EEE8A9}" presName="descendantText" presStyleLbl="alignAcc1" presStyleIdx="2" presStyleCnt="6">
        <dgm:presLayoutVars>
          <dgm:bulletEnabled val="1"/>
        </dgm:presLayoutVars>
      </dgm:prSet>
      <dgm:spPr/>
    </dgm:pt>
    <dgm:pt modelId="{471898DF-8F91-4D78-9EE5-327477B58D57}" type="pres">
      <dgm:prSet presAssocID="{EE69046D-D30C-441E-9142-1DC244BC75FF}" presName="sp" presStyleCnt="0"/>
      <dgm:spPr/>
    </dgm:pt>
    <dgm:pt modelId="{030D738E-AACD-4E19-BE6F-14054EED122C}" type="pres">
      <dgm:prSet presAssocID="{E33FA038-46EB-4466-81D4-5FADC6A93577}" presName="composite" presStyleCnt="0"/>
      <dgm:spPr/>
    </dgm:pt>
    <dgm:pt modelId="{B55F7758-864D-417C-ABB1-5B601CEB892A}" type="pres">
      <dgm:prSet presAssocID="{E33FA038-46EB-4466-81D4-5FADC6A9357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8898C01-0A13-4352-A6FD-3C1006429E57}" type="pres">
      <dgm:prSet presAssocID="{E33FA038-46EB-4466-81D4-5FADC6A93577}" presName="descendantText" presStyleLbl="alignAcc1" presStyleIdx="3" presStyleCnt="6">
        <dgm:presLayoutVars>
          <dgm:bulletEnabled val="1"/>
        </dgm:presLayoutVars>
      </dgm:prSet>
      <dgm:spPr/>
    </dgm:pt>
    <dgm:pt modelId="{665DEB3B-0D22-44A1-9589-C1DC34467608}" type="pres">
      <dgm:prSet presAssocID="{11CC15F0-3E63-4E31-A79A-FDF8860EC67C}" presName="sp" presStyleCnt="0"/>
      <dgm:spPr/>
    </dgm:pt>
    <dgm:pt modelId="{4CBB4ECD-0EAC-405B-8E53-8A73B311BBD1}" type="pres">
      <dgm:prSet presAssocID="{8773F040-57C8-432B-B6B4-7A37DF11A52A}" presName="composite" presStyleCnt="0"/>
      <dgm:spPr/>
    </dgm:pt>
    <dgm:pt modelId="{AD5B04CC-D89C-4D11-88AC-535CB32675FD}" type="pres">
      <dgm:prSet presAssocID="{8773F040-57C8-432B-B6B4-7A37DF11A5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B56C774-55DB-479B-A879-8EDEEB4B8ABA}" type="pres">
      <dgm:prSet presAssocID="{8773F040-57C8-432B-B6B4-7A37DF11A52A}" presName="descendantText" presStyleLbl="alignAcc1" presStyleIdx="4" presStyleCnt="6">
        <dgm:presLayoutVars>
          <dgm:bulletEnabled val="1"/>
        </dgm:presLayoutVars>
      </dgm:prSet>
      <dgm:spPr/>
    </dgm:pt>
    <dgm:pt modelId="{53DBB9E1-5819-4766-B362-3C15572DBC9B}" type="pres">
      <dgm:prSet presAssocID="{7F0F0A5B-D36F-4F58-8DD1-E6602A8E8341}" presName="sp" presStyleCnt="0"/>
      <dgm:spPr/>
    </dgm:pt>
    <dgm:pt modelId="{73EA0A52-2F30-4F96-9AC7-1AFB852CC549}" type="pres">
      <dgm:prSet presAssocID="{CB0CFA3A-7A9C-4341-924F-9943A56173D0}" presName="composite" presStyleCnt="0"/>
      <dgm:spPr/>
    </dgm:pt>
    <dgm:pt modelId="{3C0E1988-38FA-498E-A4BC-752D1A2111FA}" type="pres">
      <dgm:prSet presAssocID="{CB0CFA3A-7A9C-4341-924F-9943A56173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E7D8D3E-A18A-454D-AAB8-50D3BD216A7D}" type="pres">
      <dgm:prSet presAssocID="{CB0CFA3A-7A9C-4341-924F-9943A56173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3B31402-A31E-431B-B477-C5FC0E89E56B}" srcId="{296D40C5-408E-40B5-81B4-722294CDE4D0}" destId="{C6A436EC-0396-4E86-9D1E-30FCA4EEE8A9}" srcOrd="2" destOrd="0" parTransId="{EE79E6D8-8CB1-4247-A77E-6104421F344F}" sibTransId="{EE69046D-D30C-441E-9142-1DC244BC75FF}"/>
    <dgm:cxn modelId="{4D4BB805-2EEF-41F2-A338-83668ADCA75A}" type="presOf" srcId="{BDD37CBA-B875-49BE-A120-7C3891EDD880}" destId="{78898C01-0A13-4352-A6FD-3C1006429E57}" srcOrd="0" destOrd="0" presId="urn:microsoft.com/office/officeart/2005/8/layout/chevron2"/>
    <dgm:cxn modelId="{28E3AC06-8439-4288-BBD2-27B4937970C2}" type="presOf" srcId="{A7CB8C63-78CF-4A72-AB0F-7C63EAF9BE2D}" destId="{5836E186-B948-46CB-BD0E-C440563B3398}" srcOrd="0" destOrd="0" presId="urn:microsoft.com/office/officeart/2005/8/layout/chevron2"/>
    <dgm:cxn modelId="{B4825A15-81CC-437F-9239-9CD22C15D5EC}" srcId="{296D40C5-408E-40B5-81B4-722294CDE4D0}" destId="{CB0CFA3A-7A9C-4341-924F-9943A56173D0}" srcOrd="5" destOrd="0" parTransId="{98E27596-FC6C-4BED-B570-5F2EC87D8CE1}" sibTransId="{B71ED377-F3AF-40EB-A199-9976EB5AC128}"/>
    <dgm:cxn modelId="{AC66F32A-B6D1-4F38-ADD2-F76DF44937A4}" srcId="{296D40C5-408E-40B5-81B4-722294CDE4D0}" destId="{8773F040-57C8-432B-B6B4-7A37DF11A52A}" srcOrd="4" destOrd="0" parTransId="{A9185E50-5EE4-4842-82A1-19E6B8967E33}" sibTransId="{7F0F0A5B-D36F-4F58-8DD1-E6602A8E8341}"/>
    <dgm:cxn modelId="{2F1A212C-F030-4AAA-8C71-A6E7D71A3670}" srcId="{C6A436EC-0396-4E86-9D1E-30FCA4EEE8A9}" destId="{A7CB8C63-78CF-4A72-AB0F-7C63EAF9BE2D}" srcOrd="0" destOrd="0" parTransId="{D2EAD1B5-9A2D-452F-8373-079F39D852F8}" sibTransId="{49475DC9-046D-4B69-AE03-616CD73D7D55}"/>
    <dgm:cxn modelId="{186A6D30-0B8C-4A7E-BFD6-006E14692BD8}" type="presOf" srcId="{8773F040-57C8-432B-B6B4-7A37DF11A52A}" destId="{AD5B04CC-D89C-4D11-88AC-535CB32675FD}" srcOrd="0" destOrd="0" presId="urn:microsoft.com/office/officeart/2005/8/layout/chevron2"/>
    <dgm:cxn modelId="{ABDC0634-C48B-43A9-A9E2-239EA6E63F46}" srcId="{296D40C5-408E-40B5-81B4-722294CDE4D0}" destId="{DFFAC380-04BC-4D01-BCD0-CAF840658841}" srcOrd="1" destOrd="0" parTransId="{B13879B1-53B8-4815-9F0D-5711DA7B0665}" sibTransId="{4B9D01B9-E6ED-434B-9B20-B2461121B079}"/>
    <dgm:cxn modelId="{2565A93C-98BE-483E-963A-8E93982BDD9A}" srcId="{296D40C5-408E-40B5-81B4-722294CDE4D0}" destId="{E33FA038-46EB-4466-81D4-5FADC6A93577}" srcOrd="3" destOrd="0" parTransId="{59621F9B-71E5-4F07-8242-A638C08B0A40}" sibTransId="{11CC15F0-3E63-4E31-A79A-FDF8860EC67C}"/>
    <dgm:cxn modelId="{70C0FE5C-9961-462E-92A7-4E45B5A70E23}" srcId="{DFFAC380-04BC-4D01-BCD0-CAF840658841}" destId="{9A00D487-4B05-45FC-BC8B-A5365F84E9CA}" srcOrd="0" destOrd="0" parTransId="{0CF1A6D4-B626-44BF-A098-945F235E332A}" sibTransId="{A0A709C6-0521-4D6F-9FD8-FED75756C7D3}"/>
    <dgm:cxn modelId="{5FC5074A-B0D5-4689-AFC1-A60B8BF56F8D}" type="presOf" srcId="{0F17F9AE-9097-4B99-87EB-9DADC898FDC1}" destId="{5066DF44-E870-4ECE-8924-104D9EDD1382}" srcOrd="0" destOrd="0" presId="urn:microsoft.com/office/officeart/2005/8/layout/chevron2"/>
    <dgm:cxn modelId="{A60A6150-C75F-4BA9-B195-111415FF096F}" srcId="{CB0CFA3A-7A9C-4341-924F-9943A56173D0}" destId="{5E86EBF5-A194-4F94-AAF0-DAFF446F4DF3}" srcOrd="0" destOrd="0" parTransId="{006E7375-E5D7-4F96-91E8-649F59DC7E2A}" sibTransId="{FB401AED-F2B4-4BA3-997E-CECD3EAC5C41}"/>
    <dgm:cxn modelId="{B1F14C70-722C-48BC-8A56-75B1E2A55BB1}" srcId="{296D40C5-408E-40B5-81B4-722294CDE4D0}" destId="{6700BA84-AE0A-4FEE-85AA-ADEA05317214}" srcOrd="0" destOrd="0" parTransId="{5C028B62-F04B-42FD-8EBA-F6EC35E85EC5}" sibTransId="{1AEC49E0-CEEE-4267-892A-F6E556C2FC0F}"/>
    <dgm:cxn modelId="{A7AF4B7D-BF8C-4B5C-8313-9022A4006D90}" type="presOf" srcId="{E33FA038-46EB-4466-81D4-5FADC6A93577}" destId="{B55F7758-864D-417C-ABB1-5B601CEB892A}" srcOrd="0" destOrd="0" presId="urn:microsoft.com/office/officeart/2005/8/layout/chevron2"/>
    <dgm:cxn modelId="{43FFED85-2E76-4A9A-BDF8-2CC053BC89EE}" type="presOf" srcId="{C6A436EC-0396-4E86-9D1E-30FCA4EEE8A9}" destId="{8C1ECD89-1021-4E67-BE2B-B6AD348D0D35}" srcOrd="0" destOrd="0" presId="urn:microsoft.com/office/officeart/2005/8/layout/chevron2"/>
    <dgm:cxn modelId="{ABBF3995-6E9E-483C-A816-E75CE1EDD148}" type="presOf" srcId="{9A00D487-4B05-45FC-BC8B-A5365F84E9CA}" destId="{5D59E78A-0EFF-4195-99BC-9B2A318B3859}" srcOrd="0" destOrd="0" presId="urn:microsoft.com/office/officeart/2005/8/layout/chevron2"/>
    <dgm:cxn modelId="{5A792C96-31BD-4D78-88F6-C98679A54003}" type="presOf" srcId="{0FE7BE5A-67C2-404E-A081-5C445B5618D4}" destId="{7B56C774-55DB-479B-A879-8EDEEB4B8ABA}" srcOrd="0" destOrd="0" presId="urn:microsoft.com/office/officeart/2005/8/layout/chevron2"/>
    <dgm:cxn modelId="{379C3BA4-8F07-4F24-9E87-0483EAE55F90}" srcId="{6700BA84-AE0A-4FEE-85AA-ADEA05317214}" destId="{0F17F9AE-9097-4B99-87EB-9DADC898FDC1}" srcOrd="0" destOrd="0" parTransId="{659E6F45-7568-414D-8CB1-C81BC66F822E}" sibTransId="{B8ED75C3-B463-43F7-AEDE-4F32545E7E23}"/>
    <dgm:cxn modelId="{4E46A3B4-9185-4B6A-B73B-BA74ACF80C01}" srcId="{8773F040-57C8-432B-B6B4-7A37DF11A52A}" destId="{0FE7BE5A-67C2-404E-A081-5C445B5618D4}" srcOrd="0" destOrd="0" parTransId="{CE84469C-187A-4885-A45F-F4251847F531}" sibTransId="{C80A342F-1F23-4A0A-AFC3-8F127F437155}"/>
    <dgm:cxn modelId="{DF21E4B6-4DC1-4E83-B3E4-F9C7BCED6CD8}" type="presOf" srcId="{5E86EBF5-A194-4F94-AAF0-DAFF446F4DF3}" destId="{5E7D8D3E-A18A-454D-AAB8-50D3BD216A7D}" srcOrd="0" destOrd="0" presId="urn:microsoft.com/office/officeart/2005/8/layout/chevron2"/>
    <dgm:cxn modelId="{C4B347C3-7339-4458-A98A-DF07101A198A}" srcId="{E33FA038-46EB-4466-81D4-5FADC6A93577}" destId="{BDD37CBA-B875-49BE-A120-7C3891EDD880}" srcOrd="0" destOrd="0" parTransId="{312BBEFB-63ED-4E38-911C-8D1F429C65D6}" sibTransId="{4468EE3C-E812-44F5-971D-6ED4BAF068E1}"/>
    <dgm:cxn modelId="{E4E4E5C5-7D8B-4471-9C6F-83B1D6A9107F}" type="presOf" srcId="{6700BA84-AE0A-4FEE-85AA-ADEA05317214}" destId="{6DBC6BEF-47B7-46B1-97C4-B7BE8E74B6A1}" srcOrd="0" destOrd="0" presId="urn:microsoft.com/office/officeart/2005/8/layout/chevron2"/>
    <dgm:cxn modelId="{9129B0D3-FBEB-4F3C-B66B-4DD92A82E258}" type="presOf" srcId="{DFFAC380-04BC-4D01-BCD0-CAF840658841}" destId="{6D666994-F1D7-409E-B535-3DE1573D5A4B}" srcOrd="0" destOrd="0" presId="urn:microsoft.com/office/officeart/2005/8/layout/chevron2"/>
    <dgm:cxn modelId="{1D9174E3-D8B8-4C92-9761-FE7746FEB682}" type="presOf" srcId="{CB0CFA3A-7A9C-4341-924F-9943A56173D0}" destId="{3C0E1988-38FA-498E-A4BC-752D1A2111FA}" srcOrd="0" destOrd="0" presId="urn:microsoft.com/office/officeart/2005/8/layout/chevron2"/>
    <dgm:cxn modelId="{A67270F3-6835-4065-9855-6F0CE56B7DAE}" type="presOf" srcId="{296D40C5-408E-40B5-81B4-722294CDE4D0}" destId="{7BE3EB18-C98A-45E3-91AC-833407EBDDEA}" srcOrd="0" destOrd="0" presId="urn:microsoft.com/office/officeart/2005/8/layout/chevron2"/>
    <dgm:cxn modelId="{3E404CE5-32A0-4933-9434-A4888DCF44E1}" type="presParOf" srcId="{7BE3EB18-C98A-45E3-91AC-833407EBDDEA}" destId="{9A001AC0-C65B-49F5-B39F-2374BFF0134B}" srcOrd="0" destOrd="0" presId="urn:microsoft.com/office/officeart/2005/8/layout/chevron2"/>
    <dgm:cxn modelId="{7AC6D1B4-96CA-4DC7-A3DB-5ADD8383106B}" type="presParOf" srcId="{9A001AC0-C65B-49F5-B39F-2374BFF0134B}" destId="{6DBC6BEF-47B7-46B1-97C4-B7BE8E74B6A1}" srcOrd="0" destOrd="0" presId="urn:microsoft.com/office/officeart/2005/8/layout/chevron2"/>
    <dgm:cxn modelId="{E13D1997-B46E-4DD9-9FC6-3705F6088C3B}" type="presParOf" srcId="{9A001AC0-C65B-49F5-B39F-2374BFF0134B}" destId="{5066DF44-E870-4ECE-8924-104D9EDD1382}" srcOrd="1" destOrd="0" presId="urn:microsoft.com/office/officeart/2005/8/layout/chevron2"/>
    <dgm:cxn modelId="{D1A8FEF0-D2DF-4D99-9CC9-7D9A9EB89BAB}" type="presParOf" srcId="{7BE3EB18-C98A-45E3-91AC-833407EBDDEA}" destId="{13A2B363-E72F-4083-B0DA-EF6C6A68789A}" srcOrd="1" destOrd="0" presId="urn:microsoft.com/office/officeart/2005/8/layout/chevron2"/>
    <dgm:cxn modelId="{1012B821-92FF-4A69-8CF0-AF3E775EFCBB}" type="presParOf" srcId="{7BE3EB18-C98A-45E3-91AC-833407EBDDEA}" destId="{161146DB-C99B-4B10-B10B-751FE1276579}" srcOrd="2" destOrd="0" presId="urn:microsoft.com/office/officeart/2005/8/layout/chevron2"/>
    <dgm:cxn modelId="{CAE0392B-535C-4BFA-B31B-177A76245AF2}" type="presParOf" srcId="{161146DB-C99B-4B10-B10B-751FE1276579}" destId="{6D666994-F1D7-409E-B535-3DE1573D5A4B}" srcOrd="0" destOrd="0" presId="urn:microsoft.com/office/officeart/2005/8/layout/chevron2"/>
    <dgm:cxn modelId="{3FFCCBE2-1920-4A64-8508-678D1BBFC73D}" type="presParOf" srcId="{161146DB-C99B-4B10-B10B-751FE1276579}" destId="{5D59E78A-0EFF-4195-99BC-9B2A318B3859}" srcOrd="1" destOrd="0" presId="urn:microsoft.com/office/officeart/2005/8/layout/chevron2"/>
    <dgm:cxn modelId="{776003D0-5BD4-4494-ACEA-E8945754EA26}" type="presParOf" srcId="{7BE3EB18-C98A-45E3-91AC-833407EBDDEA}" destId="{1AA88873-A07C-4A63-ACB6-77F5516B1001}" srcOrd="3" destOrd="0" presId="urn:microsoft.com/office/officeart/2005/8/layout/chevron2"/>
    <dgm:cxn modelId="{FDA24257-CA05-4A71-AE21-2EFE82D35821}" type="presParOf" srcId="{7BE3EB18-C98A-45E3-91AC-833407EBDDEA}" destId="{2C37C35C-2517-4EE5-A1E2-AD628B4C4567}" srcOrd="4" destOrd="0" presId="urn:microsoft.com/office/officeart/2005/8/layout/chevron2"/>
    <dgm:cxn modelId="{6FA262FC-C242-4AC2-885D-8E61C82F4E18}" type="presParOf" srcId="{2C37C35C-2517-4EE5-A1E2-AD628B4C4567}" destId="{8C1ECD89-1021-4E67-BE2B-B6AD348D0D35}" srcOrd="0" destOrd="0" presId="urn:microsoft.com/office/officeart/2005/8/layout/chevron2"/>
    <dgm:cxn modelId="{96811244-9295-4143-9978-9F06AAA4330B}" type="presParOf" srcId="{2C37C35C-2517-4EE5-A1E2-AD628B4C4567}" destId="{5836E186-B948-46CB-BD0E-C440563B3398}" srcOrd="1" destOrd="0" presId="urn:microsoft.com/office/officeart/2005/8/layout/chevron2"/>
    <dgm:cxn modelId="{90C31EF8-7A66-46CC-9BE9-80EFE740E20D}" type="presParOf" srcId="{7BE3EB18-C98A-45E3-91AC-833407EBDDEA}" destId="{471898DF-8F91-4D78-9EE5-327477B58D57}" srcOrd="5" destOrd="0" presId="urn:microsoft.com/office/officeart/2005/8/layout/chevron2"/>
    <dgm:cxn modelId="{1558BE7A-510C-4699-BB31-483CA9B21606}" type="presParOf" srcId="{7BE3EB18-C98A-45E3-91AC-833407EBDDEA}" destId="{030D738E-AACD-4E19-BE6F-14054EED122C}" srcOrd="6" destOrd="0" presId="urn:microsoft.com/office/officeart/2005/8/layout/chevron2"/>
    <dgm:cxn modelId="{D39B15B5-8518-4008-86CE-F2FBF160D70E}" type="presParOf" srcId="{030D738E-AACD-4E19-BE6F-14054EED122C}" destId="{B55F7758-864D-417C-ABB1-5B601CEB892A}" srcOrd="0" destOrd="0" presId="urn:microsoft.com/office/officeart/2005/8/layout/chevron2"/>
    <dgm:cxn modelId="{AE17B41F-00B4-45B2-893C-36E26E3DCF33}" type="presParOf" srcId="{030D738E-AACD-4E19-BE6F-14054EED122C}" destId="{78898C01-0A13-4352-A6FD-3C1006429E57}" srcOrd="1" destOrd="0" presId="urn:microsoft.com/office/officeart/2005/8/layout/chevron2"/>
    <dgm:cxn modelId="{8D80A582-08C0-4500-BC8C-22AE09694F57}" type="presParOf" srcId="{7BE3EB18-C98A-45E3-91AC-833407EBDDEA}" destId="{665DEB3B-0D22-44A1-9589-C1DC34467608}" srcOrd="7" destOrd="0" presId="urn:microsoft.com/office/officeart/2005/8/layout/chevron2"/>
    <dgm:cxn modelId="{20C9F0BD-A815-4889-8BD1-B84BF7E7B909}" type="presParOf" srcId="{7BE3EB18-C98A-45E3-91AC-833407EBDDEA}" destId="{4CBB4ECD-0EAC-405B-8E53-8A73B311BBD1}" srcOrd="8" destOrd="0" presId="urn:microsoft.com/office/officeart/2005/8/layout/chevron2"/>
    <dgm:cxn modelId="{F1AEF999-E9CF-4E82-9632-4B64C3B67DDE}" type="presParOf" srcId="{4CBB4ECD-0EAC-405B-8E53-8A73B311BBD1}" destId="{AD5B04CC-D89C-4D11-88AC-535CB32675FD}" srcOrd="0" destOrd="0" presId="urn:microsoft.com/office/officeart/2005/8/layout/chevron2"/>
    <dgm:cxn modelId="{23B6174F-8E20-4A85-ABCA-EA51656B83E3}" type="presParOf" srcId="{4CBB4ECD-0EAC-405B-8E53-8A73B311BBD1}" destId="{7B56C774-55DB-479B-A879-8EDEEB4B8ABA}" srcOrd="1" destOrd="0" presId="urn:microsoft.com/office/officeart/2005/8/layout/chevron2"/>
    <dgm:cxn modelId="{05F7B1E4-7BAD-417A-B66B-F62106300645}" type="presParOf" srcId="{7BE3EB18-C98A-45E3-91AC-833407EBDDEA}" destId="{53DBB9E1-5819-4766-B362-3C15572DBC9B}" srcOrd="9" destOrd="0" presId="urn:microsoft.com/office/officeart/2005/8/layout/chevron2"/>
    <dgm:cxn modelId="{36DFE532-BB87-4CCB-80EA-7BA88C5DCBDA}" type="presParOf" srcId="{7BE3EB18-C98A-45E3-91AC-833407EBDDEA}" destId="{73EA0A52-2F30-4F96-9AC7-1AFB852CC549}" srcOrd="10" destOrd="0" presId="urn:microsoft.com/office/officeart/2005/8/layout/chevron2"/>
    <dgm:cxn modelId="{C571AD5C-AA99-4109-9783-621C132BFE18}" type="presParOf" srcId="{73EA0A52-2F30-4F96-9AC7-1AFB852CC549}" destId="{3C0E1988-38FA-498E-A4BC-752D1A2111FA}" srcOrd="0" destOrd="0" presId="urn:microsoft.com/office/officeart/2005/8/layout/chevron2"/>
    <dgm:cxn modelId="{02494E1B-B55A-4637-BE04-59D75B8C2393}" type="presParOf" srcId="{73EA0A52-2F30-4F96-9AC7-1AFB852CC549}" destId="{5E7D8D3E-A18A-454D-AAB8-50D3BD216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6BEF-47B7-46B1-97C4-B7BE8E74B6A1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47503"/>
        <a:ext cx="688049" cy="294878"/>
      </dsp:txXfrm>
    </dsp:sp>
    <dsp:sp modelId="{5066DF44-E870-4ECE-8924-104D9EDD1382}">
      <dsp:nvSpPr>
        <dsp:cNvPr id="0" name=""/>
        <dsp:cNvSpPr/>
      </dsp:nvSpPr>
      <dsp:spPr>
        <a:xfrm rot="5400000">
          <a:off x="4088573" y="-3400524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Problem understanding</a:t>
          </a:r>
        </a:p>
      </dsp:txBody>
      <dsp:txXfrm rot="-5400000">
        <a:off x="688050" y="31188"/>
        <a:ext cx="7408761" cy="576524"/>
      </dsp:txXfrm>
    </dsp:sp>
    <dsp:sp modelId="{6D666994-F1D7-409E-B535-3DE1573D5A4B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33259"/>
        <a:ext cx="688049" cy="294878"/>
      </dsp:txXfrm>
    </dsp:sp>
    <dsp:sp modelId="{5D59E78A-0EFF-4195-99BC-9B2A318B3859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collection</a:t>
          </a:r>
        </a:p>
      </dsp:txBody>
      <dsp:txXfrm rot="-5400000">
        <a:off x="688050" y="920423"/>
        <a:ext cx="7408761" cy="576524"/>
      </dsp:txXfrm>
    </dsp:sp>
    <dsp:sp modelId="{8C1ECD89-1021-4E67-BE2B-B6AD348D0D35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19016"/>
        <a:ext cx="688049" cy="294878"/>
      </dsp:txXfrm>
    </dsp:sp>
    <dsp:sp modelId="{5836E186-B948-46CB-BD0E-C440563B3398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cleansing Wrangling</a:t>
          </a:r>
        </a:p>
      </dsp:txBody>
      <dsp:txXfrm rot="-5400000">
        <a:off x="688050" y="1806180"/>
        <a:ext cx="7408761" cy="576524"/>
      </dsp:txXfrm>
    </dsp:sp>
    <dsp:sp modelId="{B55F7758-864D-417C-ABB1-5B601CEB892A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04773"/>
        <a:ext cx="688049" cy="294878"/>
      </dsp:txXfrm>
    </dsp:sp>
    <dsp:sp modelId="{78898C01-0A13-4352-A6FD-3C1006429E57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Data Analysis Data Visualization</a:t>
          </a:r>
        </a:p>
      </dsp:txBody>
      <dsp:txXfrm rot="-5400000">
        <a:off x="688050" y="2691937"/>
        <a:ext cx="7408761" cy="576524"/>
      </dsp:txXfrm>
    </dsp:sp>
    <dsp:sp modelId="{AD5B04CC-D89C-4D11-88AC-535CB32675FD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890530"/>
        <a:ext cx="688049" cy="294878"/>
      </dsp:txXfrm>
    </dsp:sp>
    <dsp:sp modelId="{7B56C774-55DB-479B-A879-8EDEEB4B8ABA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2">
                  <a:lumMod val="20000"/>
                  <a:lumOff val="80000"/>
                </a:schemeClr>
              </a:solidFill>
            </a:rPr>
            <a:t>Predictive analysis</a:t>
          </a:r>
        </a:p>
      </dsp:txBody>
      <dsp:txXfrm rot="-5400000">
        <a:off x="688050" y="3577693"/>
        <a:ext cx="7408761" cy="576524"/>
      </dsp:txXfrm>
    </dsp:sp>
    <dsp:sp modelId="{3C0E1988-38FA-498E-A4BC-752D1A2111FA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6</a:t>
          </a:r>
        </a:p>
      </dsp:txBody>
      <dsp:txXfrm rot="-5400000">
        <a:off x="1" y="4776286"/>
        <a:ext cx="688049" cy="294878"/>
      </dsp:txXfrm>
    </dsp:sp>
    <dsp:sp modelId="{5E7D8D3E-A18A-454D-AAB8-50D3BD216A7D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rgbClr val="0070C0"/>
              </a:solidFill>
            </a:rPr>
            <a:t>Findings</a:t>
          </a:r>
        </a:p>
      </dsp:txBody>
      <dsp:txXfrm rot="-5400000">
        <a:off x="688050" y="4463450"/>
        <a:ext cx="7408761" cy="57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D14C3-7C32-40DB-9BA9-2506F7E3B4D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CE49-84F2-4F13-AB11-FC7BA6CB0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9707-B232-4576-863B-C369BE84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C620-5BCD-4969-A12D-5FFE74D91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AD34-6C23-436B-8051-7A631DEF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35F4-152E-4CD7-97E6-3A8F1DF7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324E-8043-4D00-85C2-9D679A51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1DEA-63BE-4861-BA11-984C5EB7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54E1-7BAD-4FE3-931B-8E9D2368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943A-D30B-4964-AE0F-A8797F3D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11B6-4589-413D-806B-9E7335F4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1552-3006-491E-86C7-5F22AF33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531C-CCA3-4DBF-99D4-7F09A637B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ED6F4-F154-49EE-A2A6-A47085D7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86D6-E431-47DB-A6E6-4CE1CB47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4EFC-5D3C-4D49-A60B-81364DDD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2F84-3AFB-4AE1-B643-C0CBCFA8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565-553F-452D-A2F7-02FC79A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E95B-06FD-412D-BD08-9718FDDD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95DF-33E8-4B0C-AF11-26CB91A0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7F15-ECC0-4846-92AE-9E45ABB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07CE-1272-4664-88E3-125A918F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A90F-5FB6-4CA9-83D4-E1676F9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F4EE-F9D9-437B-9817-2973FDFC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A34D-A39B-420C-8CE1-C7CD7972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581F-8D4F-4EE7-8346-D27648B6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00DE-5449-44CD-9677-2F248304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1217-9B6F-4EB2-B16E-02AC22D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0B1B-D6ED-4A09-81C2-5D935DEC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908A4-8ACE-49D8-96E4-5FAA01C3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78273-32E0-4ADC-8D34-A514B20A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0C3C-D9DC-4C1E-8A20-4C1D591E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AD04-2414-4EDC-BBAD-BA4A0B25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C361-4BC0-4AE6-AEEC-C731775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2F7B-D188-4215-BCFB-7E71DA88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085A1-E520-42D8-8588-8DB93B60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A41C6-E97A-4EDD-A56C-3D885F91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5A49C-3534-4513-9EA5-EAB29860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20C55-E51C-4099-B375-7A51D22F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3F149-DCD7-448F-9B00-B657C3C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D1B4D-20B1-45EB-AB54-23748E4F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3E24-5C3C-49B1-8C14-8AABCB1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5AABA-E8F8-4A57-B68E-A78B0E1C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8A9A-8096-42BE-B46D-3F6F1D89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2C81D-25F0-4819-BE46-E49DDAA7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DC95E-01DB-47F8-8B37-1948EBBC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B7258-B027-4A1A-8EEE-42FE22F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A821-EA67-4AB0-9B36-EC978427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2243-3BE2-4DFB-A3BA-99482F4E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CB37-9C25-4F5F-A8D3-D6DE477F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DD84-59CE-4A1F-BBF3-006485E3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42C0-4A07-4B78-AD5A-39086F93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E7166-45DA-49DB-B7FC-F75D442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53833-A72A-4AF2-8212-1DEFD6BE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EC5A-EC2A-42FC-BBAD-2B3D3709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7A16E-A7FD-4192-B81F-B5324A750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74B4-33C5-4A31-BDC4-2D255D62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B597-8ECA-426B-885F-B3CD8341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58E0-1B94-4BE3-8E81-5F060B7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5667-934A-4BD9-A77F-9578EDA4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CEDA8-0899-46F6-92BA-2E6B2817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BBF9A-6F34-449E-A68B-F518B8D6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0125-3223-45EF-A16E-BD23836F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46D6-E3AB-4696-BEE8-234F03CD07C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5A32-5AEA-4718-B9E5-DEC1D649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BF06-DEA6-448E-851A-94AAFF1F8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02ED-797F-4F28-A35C-1573E0627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F94D-2553-4E95-8E82-2F936EFF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5"/>
            <a:ext cx="12192000" cy="4152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0172A-E148-4FDB-8B36-5A85D04C7A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341">
            <a:off x="5454661" y="1937944"/>
            <a:ext cx="2190476" cy="1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A12A26-A5E5-4278-95F9-E717ACD4F369}"/>
              </a:ext>
            </a:extLst>
          </p:cNvPr>
          <p:cNvSpPr/>
          <p:nvPr/>
        </p:nvSpPr>
        <p:spPr>
          <a:xfrm rot="329591">
            <a:off x="104742" y="4811329"/>
            <a:ext cx="8916795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IBM Data Science Capstone</a:t>
            </a:r>
          </a:p>
          <a:p>
            <a:pPr algn="ctr"/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Fethi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BENMAKHLOUF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October 2021</a:t>
            </a:r>
          </a:p>
          <a:p>
            <a:pPr algn="ctr"/>
            <a:endParaRPr lang="en-US" sz="5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BM — Wikipédia">
            <a:extLst>
              <a:ext uri="{FF2B5EF4-FFF2-40B4-BE49-F238E27FC236}">
                <a16:creationId xmlns:a16="http://schemas.microsoft.com/office/drawing/2014/main" id="{32CFE8D0-6F77-43CC-92F6-54D3886D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5443105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BC58-E400-48AE-B3EF-B5BE20EB4E68}"/>
              </a:ext>
            </a:extLst>
          </p:cNvPr>
          <p:cNvSpPr/>
          <p:nvPr/>
        </p:nvSpPr>
        <p:spPr>
          <a:xfrm rot="329591">
            <a:off x="-584699" y="1546981"/>
            <a:ext cx="60499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Space X Landing Prediction</a:t>
            </a:r>
          </a:p>
        </p:txBody>
      </p:sp>
    </p:spTree>
    <p:extLst>
      <p:ext uri="{BB962C8B-B14F-4D97-AF65-F5344CB8AC3E}">
        <p14:creationId xmlns:p14="http://schemas.microsoft.com/office/powerpoint/2010/main" val="143200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568051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36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918D2-6383-486C-B2E6-1136AA6B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7" t="28879" r="11932" b="12103"/>
          <a:stretch/>
        </p:blipFill>
        <p:spPr>
          <a:xfrm>
            <a:off x="1877738" y="363363"/>
            <a:ext cx="7620000" cy="3471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74" y="699656"/>
            <a:ext cx="4613564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Data Wrangling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3910B10-3767-4D72-81F5-73E2F5F4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55" y="4502837"/>
            <a:ext cx="8021783" cy="138499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convert those outcomes into Training Labels with 1 means the booster successfully landed 0 means it was unsuccessful. </a:t>
            </a:r>
          </a:p>
        </p:txBody>
      </p:sp>
    </p:spTree>
    <p:extLst>
      <p:ext uri="{BB962C8B-B14F-4D97-AF65-F5344CB8AC3E}">
        <p14:creationId xmlns:p14="http://schemas.microsoft.com/office/powerpoint/2010/main" val="36218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760718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6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Analysis and 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5F6EA3-C66B-451B-8399-0871165BF49A}"/>
              </a:ext>
            </a:extLst>
          </p:cNvPr>
          <p:cNvSpPr txBox="1">
            <a:spLocks/>
          </p:cNvSpPr>
          <p:nvPr/>
        </p:nvSpPr>
        <p:spPr>
          <a:xfrm>
            <a:off x="331617" y="-568037"/>
            <a:ext cx="8244348" cy="2964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Collectig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inferential statistics with SQL &amp;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Pandqs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Visualizing Data using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Pyplot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14985-3CE0-48B5-9081-960B4BB55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41" t="34336" r="53182" b="19783"/>
          <a:stretch/>
        </p:blipFill>
        <p:spPr>
          <a:xfrm>
            <a:off x="8769928" y="138544"/>
            <a:ext cx="3228109" cy="3144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8E095-DEDC-47B4-AFE5-C83AD7E7A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32" t="42421" r="16137" b="32516"/>
          <a:stretch/>
        </p:blipFill>
        <p:spPr>
          <a:xfrm>
            <a:off x="3942065" y="2840182"/>
            <a:ext cx="7855528" cy="171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5AC0D-F030-4236-97AE-58343E639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72" t="21602" r="32379" b="15741"/>
          <a:stretch/>
        </p:blipFill>
        <p:spPr>
          <a:xfrm>
            <a:off x="8109221" y="4322619"/>
            <a:ext cx="3688372" cy="271548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ECCCE8-5DFD-464B-AE36-69AAC03E33EB}"/>
              </a:ext>
            </a:extLst>
          </p:cNvPr>
          <p:cNvSpPr txBox="1">
            <a:spLocks/>
          </p:cNvSpPr>
          <p:nvPr/>
        </p:nvSpPr>
        <p:spPr>
          <a:xfrm>
            <a:off x="4082780" y="4689764"/>
            <a:ext cx="4745629" cy="1039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Identify correlations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Eliminate redundancy</a:t>
            </a:r>
          </a:p>
        </p:txBody>
      </p:sp>
    </p:spTree>
    <p:extLst>
      <p:ext uri="{BB962C8B-B14F-4D97-AF65-F5344CB8AC3E}">
        <p14:creationId xmlns:p14="http://schemas.microsoft.com/office/powerpoint/2010/main" val="167316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133873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45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Predictive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013FC-D747-4D46-897F-960EF3FF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96" t="17560" r="16477" b="37368"/>
          <a:stretch/>
        </p:blipFill>
        <p:spPr>
          <a:xfrm>
            <a:off x="8752607" y="457200"/>
            <a:ext cx="2770909" cy="3089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E808B2-66A2-4273-9226-6D6B5EFE7087}"/>
              </a:ext>
            </a:extLst>
          </p:cNvPr>
          <p:cNvSpPr txBox="1"/>
          <p:nvPr/>
        </p:nvSpPr>
        <p:spPr>
          <a:xfrm>
            <a:off x="422565" y="914400"/>
            <a:ext cx="847205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BUILDING MODEL </a:t>
            </a:r>
          </a:p>
          <a:p>
            <a:r>
              <a:rPr lang="en-US" dirty="0"/>
              <a:t>• Load our dataset into NumPy and Pandas </a:t>
            </a:r>
          </a:p>
          <a:p>
            <a:r>
              <a:rPr lang="en-US" dirty="0"/>
              <a:t>• Transform Data (scalar)</a:t>
            </a:r>
          </a:p>
          <a:p>
            <a:r>
              <a:rPr lang="en-US" dirty="0"/>
              <a:t>• Split data into training and test data sets </a:t>
            </a:r>
          </a:p>
          <a:p>
            <a:r>
              <a:rPr lang="en-US" dirty="0"/>
              <a:t>• Check the number of test samples</a:t>
            </a:r>
          </a:p>
          <a:p>
            <a:r>
              <a:rPr lang="en-US" dirty="0"/>
              <a:t>• Decide which type of machine learning algorithms to run </a:t>
            </a:r>
          </a:p>
          <a:p>
            <a:r>
              <a:rPr lang="en-US" dirty="0"/>
              <a:t>• Set parameters and algorithms to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  <a:p>
            <a:r>
              <a:rPr lang="en-US" dirty="0"/>
              <a:t>• Fit datasets into the </a:t>
            </a:r>
            <a:r>
              <a:rPr lang="en-US" dirty="0" err="1"/>
              <a:t>GridSearchCV</a:t>
            </a:r>
            <a:r>
              <a:rPr lang="en-US" dirty="0"/>
              <a:t> objects and train our dataset. </a:t>
            </a:r>
          </a:p>
          <a:p>
            <a:endParaRPr lang="en-US" dirty="0"/>
          </a:p>
          <a:p>
            <a:r>
              <a:rPr lang="en-US" sz="2000" b="1" dirty="0"/>
              <a:t>EVALUATING MODEL </a:t>
            </a:r>
          </a:p>
          <a:p>
            <a:r>
              <a:rPr lang="en-US" dirty="0"/>
              <a:t>• compute the accuracy for each model </a:t>
            </a:r>
          </a:p>
          <a:p>
            <a:r>
              <a:rPr lang="en-US" dirty="0"/>
              <a:t>• Get tuned hyperparameters for each type of algorithms </a:t>
            </a:r>
          </a:p>
          <a:p>
            <a:r>
              <a:rPr lang="en-US" dirty="0"/>
              <a:t>• Plot Confusion Matrix IMPROVING MODEL </a:t>
            </a:r>
          </a:p>
          <a:p>
            <a:r>
              <a:rPr lang="en-US" dirty="0"/>
              <a:t>• Feature Engineering </a:t>
            </a:r>
          </a:p>
          <a:p>
            <a:r>
              <a:rPr lang="en-US" dirty="0"/>
              <a:t>• Algorithm Tuning </a:t>
            </a:r>
          </a:p>
          <a:p>
            <a:endParaRPr lang="en-US" dirty="0"/>
          </a:p>
          <a:p>
            <a:r>
              <a:rPr lang="en-US" sz="2000" b="1" dirty="0"/>
              <a:t>FINDING THE BEST MODEL </a:t>
            </a:r>
          </a:p>
          <a:p>
            <a:r>
              <a:rPr lang="en-US" dirty="0"/>
              <a:t>• The model with the highest accuracy score is retained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90FA4-8EA0-488C-A6E9-57B0A5ED9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64" t="15337" r="8977" b="26049"/>
          <a:stretch/>
        </p:blipFill>
        <p:spPr>
          <a:xfrm>
            <a:off x="8084125" y="3546765"/>
            <a:ext cx="4107875" cy="32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662799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34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31B8A8-2187-4A51-8555-074F09DA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020" y="1690688"/>
            <a:ext cx="10848779" cy="4465447"/>
          </a:xfrm>
        </p:spPr>
        <p:txBody>
          <a:bodyPr>
            <a:normAutofit/>
          </a:bodyPr>
          <a:lstStyle/>
          <a:p>
            <a:pPr marL="738188" indent="-738188"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Algorithms: Tree Classifier</a:t>
            </a:r>
          </a:p>
          <a:p>
            <a:pPr marL="738188" indent="-738188"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launch site : KSC LC-39A </a:t>
            </a:r>
          </a:p>
          <a:p>
            <a:pPr marL="738188" indent="-738188"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Orbite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: GEO,HEO,SSO,ES-L1</a:t>
            </a:r>
          </a:p>
          <a:p>
            <a:pPr marL="738188" indent="-738188"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payloads : with low weight</a:t>
            </a:r>
          </a:p>
          <a:p>
            <a:pPr marL="738188" indent="-738188">
              <a:buBlip>
                <a:blip r:embed="rId2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Success rate increase by year after year.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13669-6FB3-4EE8-9649-CD3B5FA3D90A}"/>
              </a:ext>
            </a:extLst>
          </p:cNvPr>
          <p:cNvSpPr txBox="1"/>
          <p:nvPr/>
        </p:nvSpPr>
        <p:spPr>
          <a:xfrm>
            <a:off x="506502" y="0"/>
            <a:ext cx="8180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02060"/>
                </a:solidFill>
              </a:rPr>
              <a:t>PRESNTATION 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/>
        </p:nvSpPr>
        <p:spPr>
          <a:xfrm>
            <a:off x="221226" y="1005137"/>
            <a:ext cx="11095563" cy="57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6925" indent="-796925">
              <a:buFont typeface="Wingdings" panose="05000000000000000000" pitchFamily="2" charset="2"/>
              <a:buChar char="q"/>
            </a:pPr>
            <a:r>
              <a:rPr lang="en-US" sz="3900" dirty="0"/>
              <a:t>Executive Summary</a:t>
            </a:r>
          </a:p>
          <a:p>
            <a:pPr marL="796925" indent="-796925">
              <a:buFont typeface="Wingdings" panose="05000000000000000000" pitchFamily="2" charset="2"/>
              <a:buChar char="q"/>
            </a:pPr>
            <a:r>
              <a:rPr lang="en-US" sz="3900" dirty="0"/>
              <a:t>Introduction</a:t>
            </a:r>
          </a:p>
          <a:p>
            <a:pPr marL="796925" indent="-796925">
              <a:buFont typeface="Wingdings" panose="05000000000000000000" pitchFamily="2" charset="2"/>
              <a:buChar char="q"/>
            </a:pPr>
            <a:r>
              <a:rPr lang="en-US" sz="3900" dirty="0"/>
              <a:t>Methodology</a:t>
            </a:r>
          </a:p>
          <a:p>
            <a:pPr marL="796925" indent="-796925">
              <a:buFont typeface="Wingdings" panose="05000000000000000000" pitchFamily="2" charset="2"/>
              <a:buChar char="q"/>
            </a:pPr>
            <a:r>
              <a:rPr lang="en-US" sz="3900" dirty="0"/>
              <a:t>Results</a:t>
            </a:r>
          </a:p>
          <a:p>
            <a:pPr marL="0" indent="0">
              <a:buNone/>
            </a:pPr>
            <a:endParaRPr lang="en-US" sz="800" dirty="0"/>
          </a:p>
          <a:p>
            <a:pPr marL="1195388" lvl="1" indent="-561975">
              <a:buFont typeface="Wingdings" panose="05000000000000000000" pitchFamily="2" charset="2"/>
              <a:buChar char="Ø"/>
            </a:pPr>
            <a:r>
              <a:rPr lang="en-US" sz="3000" dirty="0"/>
              <a:t>Visualization – Charts</a:t>
            </a:r>
          </a:p>
          <a:p>
            <a:pPr marL="1195388" lvl="1" indent="-561975">
              <a:buFont typeface="Wingdings" panose="05000000000000000000" pitchFamily="2" charset="2"/>
              <a:buChar char="Ø"/>
            </a:pPr>
            <a:r>
              <a:rPr lang="en-US" sz="3000" dirty="0"/>
              <a:t>Dashboard</a:t>
            </a:r>
          </a:p>
          <a:p>
            <a:pPr marL="855663" indent="-855663">
              <a:buFont typeface="Wingdings" panose="05000000000000000000" pitchFamily="2" charset="2"/>
              <a:buChar char="q"/>
            </a:pPr>
            <a:r>
              <a:rPr lang="en-US" sz="3900" dirty="0"/>
              <a:t>Discussion</a:t>
            </a:r>
          </a:p>
          <a:p>
            <a:pPr marL="0" indent="0">
              <a:buNone/>
            </a:pPr>
            <a:endParaRPr lang="en-US" sz="800" dirty="0"/>
          </a:p>
          <a:p>
            <a:pPr marL="1254125" lvl="1" indent="-560388">
              <a:buFont typeface="Wingdings" panose="05000000000000000000" pitchFamily="2" charset="2"/>
              <a:buChar char="Ø"/>
            </a:pPr>
            <a:r>
              <a:rPr lang="en-US" sz="3000" dirty="0"/>
              <a:t>Findings &amp; Implications</a:t>
            </a:r>
          </a:p>
          <a:p>
            <a:pPr marL="855663" indent="-855663">
              <a:buFont typeface="Wingdings" panose="05000000000000000000" pitchFamily="2" charset="2"/>
              <a:buChar char="q"/>
            </a:pPr>
            <a:r>
              <a:rPr lang="en-US" sz="3900" dirty="0"/>
              <a:t>Conclusion</a:t>
            </a:r>
          </a:p>
          <a:p>
            <a:pPr marL="855663" indent="-855663">
              <a:buFont typeface="Wingdings" panose="05000000000000000000" pitchFamily="2" charset="2"/>
              <a:buChar char="q"/>
            </a:pPr>
            <a:r>
              <a:rPr lang="en-US" sz="3900" dirty="0"/>
              <a:t>Appendix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18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8714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0839" y="1825624"/>
            <a:ext cx="8244348" cy="4465447"/>
          </a:xfrm>
        </p:spPr>
        <p:txBody>
          <a:bodyPr>
            <a:normAutofit/>
          </a:bodyPr>
          <a:lstStyle/>
          <a:p>
            <a:pPr marL="738188" indent="-738188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collection,</a:t>
            </a:r>
          </a:p>
          <a:p>
            <a:pPr marL="738188" indent="-738188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Wrangling</a:t>
            </a:r>
          </a:p>
          <a:p>
            <a:pPr marL="738188" indent="-738188">
              <a:buBlip>
                <a:blip r:embed="rId3"/>
              </a:buBlip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Explatory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Data Analysis with SQL Pandas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PyPlot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Dashboard with Folium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&amp; Dash</a:t>
            </a:r>
          </a:p>
          <a:p>
            <a:pPr marL="738188" indent="-738188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Apply Machine learning algorithms on data cleaned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A092D-E3EF-4E72-AE80-982F56E95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4" r="1871" b="11531"/>
          <a:stretch/>
        </p:blipFill>
        <p:spPr>
          <a:xfrm>
            <a:off x="398205" y="1998588"/>
            <a:ext cx="2654967" cy="22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126479" y="740231"/>
            <a:ext cx="9999406" cy="232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This analysis aims to get help aero spatial researchers in their information mining process to collect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informations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and factors to have successful rocket landing</a:t>
            </a:r>
          </a:p>
          <a:p>
            <a:pPr marL="0" indent="0">
              <a:buNone/>
            </a:pPr>
            <a:endParaRPr lang="en-US" sz="10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Therefore, if we can determine if the first stage will land, we can determine the cost of a launch. This information can be used if an alternate company wants to bid against SpaceX for a rocket launch. </a:t>
            </a:r>
          </a:p>
        </p:txBody>
      </p:sp>
      <p:pic>
        <p:nvPicPr>
          <p:cNvPr id="1026" name="Picture 2" descr="Experts-comptables : 3 problématiques clés à surmonter">
            <a:extLst>
              <a:ext uri="{FF2B5EF4-FFF2-40B4-BE49-F238E27FC236}">
                <a16:creationId xmlns:a16="http://schemas.microsoft.com/office/drawing/2014/main" id="{F7035552-A55C-45C6-8445-C3145A8B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93" y="4146602"/>
            <a:ext cx="4419906" cy="2209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A2A12-40AD-4128-B2BC-77E483B2957E}"/>
              </a:ext>
            </a:extLst>
          </p:cNvPr>
          <p:cNvSpPr txBox="1"/>
          <p:nvPr/>
        </p:nvSpPr>
        <p:spPr>
          <a:xfrm>
            <a:off x="256310" y="3774250"/>
            <a:ext cx="62206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What factors influences a successful rocket landing ? </a:t>
            </a:r>
          </a:p>
          <a:p>
            <a:endParaRPr lang="en-US" sz="2400" i="1" dirty="0"/>
          </a:p>
          <a:p>
            <a:r>
              <a:rPr lang="en-US" sz="2400" i="1" dirty="0"/>
              <a:t>What conditions should be available to achieve to get the best results and ensure the best rocket success landing rate?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145652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57287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9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Problem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5F6EA3-C66B-451B-8399-0871165BF49A}"/>
              </a:ext>
            </a:extLst>
          </p:cNvPr>
          <p:cNvSpPr txBox="1">
            <a:spLocks/>
          </p:cNvSpPr>
          <p:nvPr/>
        </p:nvSpPr>
        <p:spPr>
          <a:xfrm>
            <a:off x="360218" y="512618"/>
            <a:ext cx="8244348" cy="1496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cause a success?</a:t>
            </a: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cause a failure? </a:t>
            </a: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kind of data we need?</a:t>
            </a: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to obtain it?</a:t>
            </a:r>
          </a:p>
          <a:p>
            <a:pPr marL="738188" indent="-738188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 scraping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0977-BB54-4D42-B23E-76903C83F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9" t="47878" r="30454" b="16953"/>
          <a:stretch/>
        </p:blipFill>
        <p:spPr>
          <a:xfrm>
            <a:off x="7952509" y="0"/>
            <a:ext cx="4100946" cy="2410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EE461-3BE1-435E-86C9-636816184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41" t="35144" r="32379" b="33123"/>
          <a:stretch/>
        </p:blipFill>
        <p:spPr>
          <a:xfrm>
            <a:off x="7952508" y="2410691"/>
            <a:ext cx="4100945" cy="24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206478"/>
            <a:ext cx="7230723" cy="54886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832F2-666F-420A-A5BC-1BEB752D5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28846"/>
              </p:ext>
            </p:extLst>
          </p:nvPr>
        </p:nvGraphicFramePr>
        <p:xfrm>
          <a:off x="1545819" y="1109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9BD55-49A7-4C08-8712-CE2317889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t="-25" r="13182" b="18774"/>
          <a:stretch/>
        </p:blipFill>
        <p:spPr>
          <a:xfrm>
            <a:off x="4414520" y="1"/>
            <a:ext cx="7777480" cy="4710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5F6EA3-C66B-451B-8399-0871165BF49A}"/>
              </a:ext>
            </a:extLst>
          </p:cNvPr>
          <p:cNvSpPr txBox="1">
            <a:spLocks/>
          </p:cNvSpPr>
          <p:nvPr/>
        </p:nvSpPr>
        <p:spPr>
          <a:xfrm>
            <a:off x="394407" y="3283527"/>
            <a:ext cx="8244348" cy="2964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HTML API</a:t>
            </a:r>
          </a:p>
          <a:p>
            <a:pPr marL="738188" indent="-738188">
              <a:buFont typeface="Arial" panose="020B0604020202020204" pitchFamily="34" charset="0"/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scraping with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BeautifulSoup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Library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EA3DE-A875-4CA8-B80C-389E9A397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31" t="10486" r="8751" b="68696"/>
          <a:stretch/>
        </p:blipFill>
        <p:spPr>
          <a:xfrm rot="20845897">
            <a:off x="8580351" y="4765963"/>
            <a:ext cx="3269673" cy="14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519</Words>
  <Application>Microsoft Office PowerPoint</Application>
  <PresentationFormat>Widescreen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IBM Plex Mono Text</vt:lpstr>
      <vt:lpstr>Wingdings</vt:lpstr>
      <vt:lpstr>Office Theme</vt:lpstr>
      <vt:lpstr>PowerPoint Presentation</vt:lpstr>
      <vt:lpstr>PowerPoint Presentation</vt:lpstr>
      <vt:lpstr>EXECUTIVE SUMMARY</vt:lpstr>
      <vt:lpstr>INTRODUCTION</vt:lpstr>
      <vt:lpstr>METHODOLOGY</vt:lpstr>
      <vt:lpstr>METHODOLOGY</vt:lpstr>
      <vt:lpstr>Problem </vt:lpstr>
      <vt:lpstr>METHODOLOGY</vt:lpstr>
      <vt:lpstr>Data collection</vt:lpstr>
      <vt:lpstr>METHODOLOGY</vt:lpstr>
      <vt:lpstr>Data Wrangling</vt:lpstr>
      <vt:lpstr>METHODOLOGY</vt:lpstr>
      <vt:lpstr>Analysis and Visualization</vt:lpstr>
      <vt:lpstr>METHODOLOGY</vt:lpstr>
      <vt:lpstr>Predictive Analysis</vt:lpstr>
      <vt:lpstr>METHODOLOGY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93</cp:revision>
  <dcterms:created xsi:type="dcterms:W3CDTF">2021-06-19T11:25:04Z</dcterms:created>
  <dcterms:modified xsi:type="dcterms:W3CDTF">2021-10-14T01:10:19Z</dcterms:modified>
</cp:coreProperties>
</file>