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14" autoAdjust="0"/>
    <p:restoredTop sz="94660"/>
  </p:normalViewPr>
  <p:slideViewPr>
    <p:cSldViewPr snapToGrid="0">
      <p:cViewPr>
        <p:scale>
          <a:sx n="125" d="100"/>
          <a:sy n="125" d="100"/>
        </p:scale>
        <p:origin x="198" y="-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BBEA8-EFED-4ECA-9839-DAF50072F6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FC34A7-9A9E-4159-A9FE-D93962E952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4D9823-1C64-4CA3-9814-DCB913175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253B1-C3D0-4F84-8669-782063F35A49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C2FD23-BA0A-487D-99B9-2C4B262F1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C17A39-33E6-4162-BD92-C31B58D4C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115A7-A000-4BC7-948E-52EB92CF6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631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23EF8-02E2-4E9E-87D7-F0314B7B8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BC5ED4-FFA4-422D-A7B8-87F4D1C21A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0274B0-EB15-422C-85A7-7C993CF29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253B1-C3D0-4F84-8669-782063F35A49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8793D7-DBA7-4988-9236-ADC525EE3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56E826-BC1B-4F89-8F86-ACEBF3635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115A7-A000-4BC7-948E-52EB92CF6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317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EB5E07-9B3D-4214-848E-CFEECEB07C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D91C65-1122-4118-A600-B980EC0596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C4C8AE-0571-4C46-B5EF-067F5A181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253B1-C3D0-4F84-8669-782063F35A49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24323F-0AE8-4246-A3BA-DA814AC02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BDA62A-C8B7-4E5D-BCD8-B66ECD5D4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115A7-A000-4BC7-948E-52EB92CF6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74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441E3-7F8C-48CD-9CAF-9DDECEEB3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B74ECE-EA7F-4546-975B-F2C0453CA6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7BC241-CE84-47CC-8E6F-D61C5BC3B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253B1-C3D0-4F84-8669-782063F35A49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B8187F-D0E0-453B-91A6-8986599A0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E07464-BE60-41B0-B1EB-3A9E17EDB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115A7-A000-4BC7-948E-52EB92CF6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096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4A6AA-8EBB-4D64-BD02-BAA7BE178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2C9680-CEB1-49B5-8377-41F9BEDE02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796445-7213-4512-BB23-8E6E0BF84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253B1-C3D0-4F84-8669-782063F35A49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6D91CE-77F3-40F0-BD8A-D2E60FF90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CE10E9-31E9-41D4-9C23-8C66FAD6F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115A7-A000-4BC7-948E-52EB92CF6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489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DC73A-4CED-4CB2-BD8C-CD9990B4B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3C3732-0463-4EB0-9534-72E81C2840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AD2EC0-15C4-49F0-9B15-7D064BA983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0F93AC-61E9-496E-97D5-A55F6C9D4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253B1-C3D0-4F84-8669-782063F35A49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869A7E-EDCD-45B4-B21A-5F5E516A2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6B4082-13E3-4FA1-A169-67332A367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115A7-A000-4BC7-948E-52EB92CF6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556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DBA73-1958-4B54-BD6D-D469B2887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DED34A-4E2E-4CB9-9F8D-32093FCB12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3B43B2-2BEB-4A9A-A9C5-4DBADFF4C1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403DDB-3B5D-41E0-9ACC-6707B35E34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6F74FC-05B6-4123-A0E3-54C0E8122C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85F1B8-2B01-4F2B-A910-7CDFD2AB7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253B1-C3D0-4F84-8669-782063F35A49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C840FE-4C8D-4AF6-B0A8-9AE17D49B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9D2A2B-6C5C-40BF-AEF2-62FAE579E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115A7-A000-4BC7-948E-52EB92CF6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398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67E55-6BE3-45B5-9D9A-82B0F639B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D31858-9A2B-4713-BCDF-AE03C4D3B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253B1-C3D0-4F84-8669-782063F35A49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2A3E15-3461-4775-93DC-EC24699F4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D77EDE-1101-4AF5-BE9A-FE9B76BD4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115A7-A000-4BC7-948E-52EB92CF6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77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3BA969-E50F-4B83-B6B9-CF0E9B2AD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253B1-C3D0-4F84-8669-782063F35A49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2893F2-0ED9-46A5-BCAB-5E956017C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9B6E7F-DD33-4223-88AB-79757ECBC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115A7-A000-4BC7-948E-52EB92CF6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436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265C6-068A-40CE-A408-B84180849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65B53-C16B-487E-88E9-77AD68A7CA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298D6C-031C-4CBD-9077-D1E71ED002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B500AA-A6B5-4C9D-811A-13C6571E8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253B1-C3D0-4F84-8669-782063F35A49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DFA93B-BDAB-4276-A728-F2387D6DA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F7FA90-9655-4CDB-A394-0C4A1B472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115A7-A000-4BC7-948E-52EB92CF6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757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FCEEA-E105-430B-AE91-D5CC9595D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C78BD2-C7B5-4D76-8D11-7BB23534D1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608BC-32A8-439E-84DD-8413C7D587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61E91D-9530-4A2D-BC35-C93595FE1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253B1-C3D0-4F84-8669-782063F35A49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EF0483-447B-42A0-8305-1E1FF6B3E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97EDE2-6C98-4D15-89C7-F09E7D925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115A7-A000-4BC7-948E-52EB92CF6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77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09C5E7-B277-424B-AB54-80D097D87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D927AE-7A77-45BE-9C1E-45056741EE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9DE18D-2996-4344-A21D-F9ADCD9FE9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D253B1-C3D0-4F84-8669-782063F35A49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3C712E-04BB-420A-9720-42D1D30C2B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4F3E45-622B-4B8F-8CB9-785D82591F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A115A7-A000-4BC7-948E-52EB92CF6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523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56C17B3-06BD-488B-8909-E5D265937362}"/>
              </a:ext>
            </a:extLst>
          </p:cNvPr>
          <p:cNvSpPr/>
          <p:nvPr/>
        </p:nvSpPr>
        <p:spPr>
          <a:xfrm>
            <a:off x="6202867" y="710642"/>
            <a:ext cx="698500" cy="6985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>
                <a:solidFill>
                  <a:sysClr val="windowText" lastClr="000000"/>
                </a:solidFill>
              </a:rPr>
              <a:t>NULL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9888DEA-16AA-4B3D-8613-B72370089EB8}"/>
              </a:ext>
            </a:extLst>
          </p:cNvPr>
          <p:cNvSpPr/>
          <p:nvPr/>
        </p:nvSpPr>
        <p:spPr>
          <a:xfrm>
            <a:off x="5288059" y="1619842"/>
            <a:ext cx="698500" cy="6985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>
                <a:solidFill>
                  <a:sysClr val="windowText" lastClr="000000"/>
                </a:solidFill>
              </a:rPr>
              <a:t>A: 7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DCFA7AD-96AA-4AA7-BE7A-DCF137B7AD41}"/>
              </a:ext>
            </a:extLst>
          </p:cNvPr>
          <p:cNvSpPr/>
          <p:nvPr/>
        </p:nvSpPr>
        <p:spPr>
          <a:xfrm>
            <a:off x="7108435" y="1619842"/>
            <a:ext cx="698500" cy="6985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>
                <a:solidFill>
                  <a:sysClr val="windowText" lastClr="000000"/>
                </a:solidFill>
              </a:rPr>
              <a:t>B: 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875F1AE-E309-4F4D-82AE-B6FF0CCFFC9F}"/>
              </a:ext>
            </a:extLst>
          </p:cNvPr>
          <p:cNvSpPr/>
          <p:nvPr/>
        </p:nvSpPr>
        <p:spPr>
          <a:xfrm>
            <a:off x="4286501" y="2657261"/>
            <a:ext cx="698500" cy="6985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>
                <a:solidFill>
                  <a:sysClr val="windowText" lastClr="000000"/>
                </a:solidFill>
              </a:rPr>
              <a:t>B: 4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99D380F-FF48-43FA-B9D8-B93DB7D40774}"/>
              </a:ext>
            </a:extLst>
          </p:cNvPr>
          <p:cNvSpPr/>
          <p:nvPr/>
        </p:nvSpPr>
        <p:spPr>
          <a:xfrm>
            <a:off x="5318708" y="2657261"/>
            <a:ext cx="698500" cy="6985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>
                <a:solidFill>
                  <a:sysClr val="windowText" lastClr="000000"/>
                </a:solidFill>
              </a:rPr>
              <a:t>C: 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8E0395E-CD91-4CF4-A176-3FD87238D1DD}"/>
              </a:ext>
            </a:extLst>
          </p:cNvPr>
          <p:cNvSpPr/>
          <p:nvPr/>
        </p:nvSpPr>
        <p:spPr>
          <a:xfrm>
            <a:off x="6408141" y="2657261"/>
            <a:ext cx="698500" cy="6985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>
                <a:solidFill>
                  <a:sysClr val="windowText" lastClr="000000"/>
                </a:solidFill>
              </a:rPr>
              <a:t>S: 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6F329E9-75CF-4F21-847B-3B2C56ED3B0E}"/>
              </a:ext>
            </a:extLst>
          </p:cNvPr>
          <p:cNvSpPr/>
          <p:nvPr/>
        </p:nvSpPr>
        <p:spPr>
          <a:xfrm>
            <a:off x="8083160" y="2657261"/>
            <a:ext cx="698500" cy="6985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>
                <a:solidFill>
                  <a:sysClr val="windowText" lastClr="000000"/>
                </a:solidFill>
              </a:rPr>
              <a:t>S: 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3681568-9C77-44A7-BACA-866C83C24975}"/>
              </a:ext>
            </a:extLst>
          </p:cNvPr>
          <p:cNvSpPr/>
          <p:nvPr/>
        </p:nvSpPr>
        <p:spPr>
          <a:xfrm>
            <a:off x="4441451" y="3749197"/>
            <a:ext cx="698500" cy="6985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>
                <a:solidFill>
                  <a:sysClr val="windowText" lastClr="000000"/>
                </a:solidFill>
              </a:rPr>
              <a:t>C: 1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0A2B767-1936-4AAD-A90D-92E6B5C0C315}"/>
              </a:ext>
            </a:extLst>
          </p:cNvPr>
          <p:cNvSpPr/>
          <p:nvPr/>
        </p:nvSpPr>
        <p:spPr>
          <a:xfrm>
            <a:off x="5606660" y="3749197"/>
            <a:ext cx="698500" cy="6985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>
                <a:solidFill>
                  <a:sysClr val="windowText" lastClr="000000"/>
                </a:solidFill>
              </a:rPr>
              <a:t>S: 2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749B368-B527-4718-9842-E5E156AA5A65}"/>
              </a:ext>
            </a:extLst>
          </p:cNvPr>
          <p:cNvCxnSpPr>
            <a:cxnSpLocks/>
            <a:stCxn id="4" idx="3"/>
            <a:endCxn id="5" idx="7"/>
          </p:cNvCxnSpPr>
          <p:nvPr/>
        </p:nvCxnSpPr>
        <p:spPr>
          <a:xfrm flipH="1">
            <a:off x="5884266" y="1306849"/>
            <a:ext cx="420894" cy="415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16C74BA-95FB-461A-A9C3-1AFB9E939299}"/>
              </a:ext>
            </a:extLst>
          </p:cNvPr>
          <p:cNvCxnSpPr>
            <a:stCxn id="4" idx="5"/>
            <a:endCxn id="6" idx="1"/>
          </p:cNvCxnSpPr>
          <p:nvPr/>
        </p:nvCxnSpPr>
        <p:spPr>
          <a:xfrm>
            <a:off x="6799074" y="1306849"/>
            <a:ext cx="411654" cy="415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EFC1134-634B-48B0-A5DA-AB2238FBFEA8}"/>
              </a:ext>
            </a:extLst>
          </p:cNvPr>
          <p:cNvCxnSpPr>
            <a:cxnSpLocks/>
            <a:stCxn id="5" idx="3"/>
            <a:endCxn id="7" idx="7"/>
          </p:cNvCxnSpPr>
          <p:nvPr/>
        </p:nvCxnSpPr>
        <p:spPr>
          <a:xfrm flipH="1">
            <a:off x="4882708" y="2216049"/>
            <a:ext cx="507644" cy="543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45D5F62-3DB3-422C-A69C-F3793FE22663}"/>
              </a:ext>
            </a:extLst>
          </p:cNvPr>
          <p:cNvCxnSpPr>
            <a:cxnSpLocks/>
            <a:stCxn id="7" idx="4"/>
            <a:endCxn id="12" idx="0"/>
          </p:cNvCxnSpPr>
          <p:nvPr/>
        </p:nvCxnSpPr>
        <p:spPr>
          <a:xfrm>
            <a:off x="4635751" y="3355761"/>
            <a:ext cx="154950" cy="393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FB3CAD5-0377-4661-BDCE-80F55A938A44}"/>
              </a:ext>
            </a:extLst>
          </p:cNvPr>
          <p:cNvCxnSpPr>
            <a:stCxn id="7" idx="5"/>
            <a:endCxn id="13" idx="1"/>
          </p:cNvCxnSpPr>
          <p:nvPr/>
        </p:nvCxnSpPr>
        <p:spPr>
          <a:xfrm>
            <a:off x="4882708" y="3253468"/>
            <a:ext cx="826245" cy="5980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1AE1E93-DD90-41A3-AA76-C8ADE61CC151}"/>
              </a:ext>
            </a:extLst>
          </p:cNvPr>
          <p:cNvCxnSpPr>
            <a:cxnSpLocks/>
            <a:stCxn id="5" idx="4"/>
            <a:endCxn id="8" idx="0"/>
          </p:cNvCxnSpPr>
          <p:nvPr/>
        </p:nvCxnSpPr>
        <p:spPr>
          <a:xfrm>
            <a:off x="5637309" y="2318342"/>
            <a:ext cx="30649" cy="338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90B8D0F-BEC0-417C-ADD2-B0ABC83B4A96}"/>
              </a:ext>
            </a:extLst>
          </p:cNvPr>
          <p:cNvCxnSpPr>
            <a:stCxn id="5" idx="5"/>
            <a:endCxn id="9" idx="1"/>
          </p:cNvCxnSpPr>
          <p:nvPr/>
        </p:nvCxnSpPr>
        <p:spPr>
          <a:xfrm>
            <a:off x="5884266" y="2216049"/>
            <a:ext cx="626168" cy="543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4E822E9-7574-43A7-A92D-14E87822B825}"/>
              </a:ext>
            </a:extLst>
          </p:cNvPr>
          <p:cNvCxnSpPr>
            <a:cxnSpLocks/>
            <a:stCxn id="6" idx="5"/>
            <a:endCxn id="10" idx="1"/>
          </p:cNvCxnSpPr>
          <p:nvPr/>
        </p:nvCxnSpPr>
        <p:spPr>
          <a:xfrm>
            <a:off x="7704642" y="2216049"/>
            <a:ext cx="480811" cy="543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7ECD12C6-100A-404F-8808-5630111F149A}"/>
              </a:ext>
            </a:extLst>
          </p:cNvPr>
          <p:cNvSpPr/>
          <p:nvPr/>
        </p:nvSpPr>
        <p:spPr>
          <a:xfrm>
            <a:off x="7384660" y="3749197"/>
            <a:ext cx="698500" cy="6985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>
                <a:solidFill>
                  <a:sysClr val="windowText" lastClr="000000"/>
                </a:solidFill>
              </a:rPr>
              <a:t>C: 1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28FEEA5-9AC7-420F-8485-0427E3FA89BF}"/>
              </a:ext>
            </a:extLst>
          </p:cNvPr>
          <p:cNvSpPr/>
          <p:nvPr/>
        </p:nvSpPr>
        <p:spPr>
          <a:xfrm>
            <a:off x="9122742" y="3749197"/>
            <a:ext cx="698500" cy="6985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>
                <a:solidFill>
                  <a:sysClr val="windowText" lastClr="000000"/>
                </a:solidFill>
              </a:rPr>
              <a:t>C: 1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1F6CF45-AF79-4142-952B-059F60B749D2}"/>
              </a:ext>
            </a:extLst>
          </p:cNvPr>
          <p:cNvCxnSpPr>
            <a:cxnSpLocks/>
            <a:stCxn id="9" idx="5"/>
            <a:endCxn id="24" idx="1"/>
          </p:cNvCxnSpPr>
          <p:nvPr/>
        </p:nvCxnSpPr>
        <p:spPr>
          <a:xfrm>
            <a:off x="7004348" y="3253468"/>
            <a:ext cx="482605" cy="5980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5961641-4439-4D4A-9507-AAF2C8633185}"/>
              </a:ext>
            </a:extLst>
          </p:cNvPr>
          <p:cNvCxnSpPr>
            <a:stCxn id="10" idx="5"/>
            <a:endCxn id="26" idx="1"/>
          </p:cNvCxnSpPr>
          <p:nvPr/>
        </p:nvCxnSpPr>
        <p:spPr>
          <a:xfrm>
            <a:off x="8679367" y="3253468"/>
            <a:ext cx="545668" cy="5980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5055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31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Dang Loc</dc:creator>
  <cp:lastModifiedBy>Nguyen Dang Loc</cp:lastModifiedBy>
  <cp:revision>9</cp:revision>
  <dcterms:created xsi:type="dcterms:W3CDTF">2021-10-30T03:27:34Z</dcterms:created>
  <dcterms:modified xsi:type="dcterms:W3CDTF">2021-10-31T10:55:42Z</dcterms:modified>
</cp:coreProperties>
</file>